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48"/>
  </p:notesMasterIdLst>
  <p:sldIdLst>
    <p:sldId id="256" r:id="rId2"/>
    <p:sldId id="2142533471" r:id="rId3"/>
    <p:sldId id="319" r:id="rId4"/>
    <p:sldId id="317" r:id="rId5"/>
    <p:sldId id="284" r:id="rId6"/>
    <p:sldId id="289" r:id="rId7"/>
    <p:sldId id="258" r:id="rId8"/>
    <p:sldId id="312" r:id="rId9"/>
    <p:sldId id="261" r:id="rId10"/>
    <p:sldId id="311" r:id="rId11"/>
    <p:sldId id="320" r:id="rId12"/>
    <p:sldId id="321" r:id="rId13"/>
    <p:sldId id="280" r:id="rId14"/>
    <p:sldId id="2142533481" r:id="rId15"/>
    <p:sldId id="2142533476" r:id="rId16"/>
    <p:sldId id="2142533477" r:id="rId17"/>
    <p:sldId id="2142533478" r:id="rId18"/>
    <p:sldId id="2142533479" r:id="rId19"/>
    <p:sldId id="2142533480" r:id="rId20"/>
    <p:sldId id="277" r:id="rId21"/>
    <p:sldId id="322" r:id="rId22"/>
    <p:sldId id="260" r:id="rId23"/>
    <p:sldId id="313" r:id="rId24"/>
    <p:sldId id="276" r:id="rId25"/>
    <p:sldId id="324" r:id="rId26"/>
    <p:sldId id="326" r:id="rId27"/>
    <p:sldId id="325" r:id="rId28"/>
    <p:sldId id="266" r:id="rId29"/>
    <p:sldId id="2142533482" r:id="rId30"/>
    <p:sldId id="323" r:id="rId31"/>
    <p:sldId id="2142533483" r:id="rId32"/>
    <p:sldId id="314" r:id="rId33"/>
    <p:sldId id="2142533484" r:id="rId34"/>
    <p:sldId id="2142533485" r:id="rId35"/>
    <p:sldId id="2142533486" r:id="rId36"/>
    <p:sldId id="2142533487" r:id="rId37"/>
    <p:sldId id="2142533488" r:id="rId38"/>
    <p:sldId id="2142533489" r:id="rId39"/>
    <p:sldId id="2142533490" r:id="rId40"/>
    <p:sldId id="2142533491" r:id="rId41"/>
    <p:sldId id="265" r:id="rId42"/>
    <p:sldId id="315" r:id="rId43"/>
    <p:sldId id="316" r:id="rId44"/>
    <p:sldId id="2142533474" r:id="rId45"/>
    <p:sldId id="2142533473" r:id="rId46"/>
    <p:sldId id="267" r:id="rId47"/>
  </p:sldIdLst>
  <p:sldSz cx="9144000" cy="5143500" type="screen16x9"/>
  <p:notesSz cx="6858000" cy="9144000"/>
  <p:embeddedFontLst>
    <p:embeddedFont>
      <p:font typeface="Anaheim" panose="020B0604020202020204" charset="0"/>
      <p:regular r:id="rId49"/>
      <p:bold r:id="rId50"/>
    </p:embeddedFont>
    <p:embeddedFont>
      <p:font typeface="Bebas Neue" panose="020B0606020202050201" pitchFamily="34" charset="0"/>
      <p:regular r:id="rId51"/>
    </p:embeddedFont>
    <p:embeddedFont>
      <p:font typeface="DM Sans Medium" pitchFamily="2" charset="0"/>
      <p:regular r:id="rId52"/>
      <p:bold r:id="rId53"/>
      <p:italic r:id="rId54"/>
      <p:boldItalic r:id="rId55"/>
    </p:embeddedFont>
    <p:embeddedFont>
      <p:font typeface="Open Sans" panose="020B0606030504020204" pitchFamily="34" charset="0"/>
      <p:regular r:id="rId56"/>
      <p:bold r:id="rId57"/>
      <p:italic r:id="rId58"/>
      <p:boldItalic r:id="rId59"/>
    </p:embeddedFont>
    <p:embeddedFont>
      <p:font typeface="Raleway" pitchFamily="2" charset="0"/>
      <p:regular r:id="rId60"/>
      <p:bold r:id="rId61"/>
      <p:italic r:id="rId62"/>
      <p:boldItalic r:id="rId63"/>
    </p:embeddedFont>
    <p:embeddedFont>
      <p:font typeface="Roboto" panose="02000000000000000000" pitchFamily="2"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094CF-3533-46B1-ABED-F58597515226}" v="287" dt="2024-11-26T00:53:16.134"/>
    <p1510:client id="{3D4C107F-BB14-B610-4ABD-2F2DB2ED7D12}" v="23" dt="2024-11-25T21:12:33.424"/>
    <p1510:client id="{4867C177-8754-54F5-F854-48DB696EEE03}" v="384" dt="2024-11-26T00:52:56.089"/>
    <p1510:client id="{6F0BC024-8783-074F-817E-6D16210D6AA0}" v="1471" dt="2024-11-25T23:20:40.778"/>
    <p1510:client id="{D2102A30-FAE1-2F92-634A-A13847D8DC20}" v="445" dt="2024-11-26T00:26:14.832"/>
  </p1510:revLst>
</p1510:revInfo>
</file>

<file path=ppt/tableStyles.xml><?xml version="1.0" encoding="utf-8"?>
<a:tblStyleLst xmlns:a="http://schemas.openxmlformats.org/drawingml/2006/main" def="{0A4002D9-A461-4BB9-BBDE-622C54346099}">
  <a:tblStyle styleId="{0A4002D9-A461-4BB9-BBDE-622C543460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EF43AD1-E71C-4397-B219-23D913D1D073}"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a:extLst>
            <a:ext uri="{FF2B5EF4-FFF2-40B4-BE49-F238E27FC236}">
              <a16:creationId xmlns:a16="http://schemas.microsoft.com/office/drawing/2014/main" id="{8792FF7C-CC9D-9D7A-9115-F1465A0A311E}"/>
            </a:ext>
          </a:extLst>
        </p:cNvPr>
        <p:cNvGrpSpPr/>
        <p:nvPr/>
      </p:nvGrpSpPr>
      <p:grpSpPr>
        <a:xfrm>
          <a:off x="0" y="0"/>
          <a:ext cx="0" cy="0"/>
          <a:chOff x="0" y="0"/>
          <a:chExt cx="0" cy="0"/>
        </a:xfrm>
      </p:grpSpPr>
      <p:sp>
        <p:nvSpPr>
          <p:cNvPr id="941" name="Google Shape;941;gd5260bdd85_0_256:notes">
            <a:extLst>
              <a:ext uri="{FF2B5EF4-FFF2-40B4-BE49-F238E27FC236}">
                <a16:creationId xmlns:a16="http://schemas.microsoft.com/office/drawing/2014/main" id="{8E7EFBB8-2359-D05E-22C3-B79ED9E6CD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d5260bdd85_0_256:notes">
            <a:extLst>
              <a:ext uri="{FF2B5EF4-FFF2-40B4-BE49-F238E27FC236}">
                <a16:creationId xmlns:a16="http://schemas.microsoft.com/office/drawing/2014/main" id="{BD6F3890-768C-E1A7-7BA9-AA01118937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97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a:extLst>
            <a:ext uri="{FF2B5EF4-FFF2-40B4-BE49-F238E27FC236}">
              <a16:creationId xmlns:a16="http://schemas.microsoft.com/office/drawing/2014/main" id="{39B1FEFA-5FAE-B71E-CC26-E77CD2672689}"/>
            </a:ext>
          </a:extLst>
        </p:cNvPr>
        <p:cNvGrpSpPr/>
        <p:nvPr/>
      </p:nvGrpSpPr>
      <p:grpSpPr>
        <a:xfrm>
          <a:off x="0" y="0"/>
          <a:ext cx="0" cy="0"/>
          <a:chOff x="0" y="0"/>
          <a:chExt cx="0" cy="0"/>
        </a:xfrm>
      </p:grpSpPr>
      <p:sp>
        <p:nvSpPr>
          <p:cNvPr id="941" name="Google Shape;941;gd5260bdd85_0_256:notes">
            <a:extLst>
              <a:ext uri="{FF2B5EF4-FFF2-40B4-BE49-F238E27FC236}">
                <a16:creationId xmlns:a16="http://schemas.microsoft.com/office/drawing/2014/main" id="{ABDFCA88-BCE4-924E-BE9B-B2C3C86218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d5260bdd85_0_256:notes">
            <a:extLst>
              <a:ext uri="{FF2B5EF4-FFF2-40B4-BE49-F238E27FC236}">
                <a16:creationId xmlns:a16="http://schemas.microsoft.com/office/drawing/2014/main" id="{9BC1C3C2-D840-04EE-C3BF-DA09761A21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99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2ace0e76b4a_1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2ace0e76b4a_1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2ace0e76b4a_1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2ace0e76b4a_1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35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2ace0e76b4a_1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2ace0e76b4a_1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149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2ace0e76b4a_1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2ace0e76b4a_1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05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2ace0e76b4a_1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2ace0e76b4a_1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0794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2ace0e76b4a_1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2ace0e76b4a_1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993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2ace0e76b4a_1_1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2ace0e76b4a_1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925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ace0e76b4a_1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a:extLst>
            <a:ext uri="{FF2B5EF4-FFF2-40B4-BE49-F238E27FC236}">
              <a16:creationId xmlns:a16="http://schemas.microsoft.com/office/drawing/2014/main" id="{42385935-093B-E13E-8533-FB6E441E5F13}"/>
            </a:ext>
          </a:extLst>
        </p:cNvPr>
        <p:cNvGrpSpPr/>
        <p:nvPr/>
      </p:nvGrpSpPr>
      <p:grpSpPr>
        <a:xfrm>
          <a:off x="0" y="0"/>
          <a:ext cx="0" cy="0"/>
          <a:chOff x="0" y="0"/>
          <a:chExt cx="0" cy="0"/>
        </a:xfrm>
      </p:grpSpPr>
      <p:sp>
        <p:nvSpPr>
          <p:cNvPr id="1003" name="Google Shape;1003;g54dda1946d_6_358:notes">
            <a:extLst>
              <a:ext uri="{FF2B5EF4-FFF2-40B4-BE49-F238E27FC236}">
                <a16:creationId xmlns:a16="http://schemas.microsoft.com/office/drawing/2014/main" id="{1AFC4D38-2937-A4BF-A560-4CC739D6DC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54dda1946d_6_358:notes">
            <a:extLst>
              <a:ext uri="{FF2B5EF4-FFF2-40B4-BE49-F238E27FC236}">
                <a16:creationId xmlns:a16="http://schemas.microsoft.com/office/drawing/2014/main" id="{70E477F0-C8BB-350F-55A2-040216717C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49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C41EA994-C242-87FC-EC2E-F9D44491A13A}"/>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1247C4E0-9DD9-1098-767A-917F481E9F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AC83527F-D9BF-EC44-CC05-2795668825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1537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a:extLst>
            <a:ext uri="{FF2B5EF4-FFF2-40B4-BE49-F238E27FC236}">
              <a16:creationId xmlns:a16="http://schemas.microsoft.com/office/drawing/2014/main" id="{DFCB4EE5-669E-3A13-9E5C-3E2D2B3FD923}"/>
            </a:ext>
          </a:extLst>
        </p:cNvPr>
        <p:cNvGrpSpPr/>
        <p:nvPr/>
      </p:nvGrpSpPr>
      <p:grpSpPr>
        <a:xfrm>
          <a:off x="0" y="0"/>
          <a:ext cx="0" cy="0"/>
          <a:chOff x="0" y="0"/>
          <a:chExt cx="0" cy="0"/>
        </a:xfrm>
      </p:grpSpPr>
      <p:sp>
        <p:nvSpPr>
          <p:cNvPr id="1087" name="Google Shape;1087;g2ace0e76b4a_1_1143:notes">
            <a:extLst>
              <a:ext uri="{FF2B5EF4-FFF2-40B4-BE49-F238E27FC236}">
                <a16:creationId xmlns:a16="http://schemas.microsoft.com/office/drawing/2014/main" id="{C7E22BD4-6AE0-3F19-8902-1D0DDF6D48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2ace0e76b4a_1_1143:notes">
            <a:extLst>
              <a:ext uri="{FF2B5EF4-FFF2-40B4-BE49-F238E27FC236}">
                <a16:creationId xmlns:a16="http://schemas.microsoft.com/office/drawing/2014/main" id="{4C762455-3DE2-25CE-59DD-C4688EA740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771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2ace0e76b4a_1_1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2ace0e76b4a_1_1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a:extLst>
            <a:ext uri="{FF2B5EF4-FFF2-40B4-BE49-F238E27FC236}">
              <a16:creationId xmlns:a16="http://schemas.microsoft.com/office/drawing/2014/main" id="{2DE21F82-A304-874F-2AED-394ED26F1712}"/>
            </a:ext>
          </a:extLst>
        </p:cNvPr>
        <p:cNvGrpSpPr/>
        <p:nvPr/>
      </p:nvGrpSpPr>
      <p:grpSpPr>
        <a:xfrm>
          <a:off x="0" y="0"/>
          <a:ext cx="0" cy="0"/>
          <a:chOff x="0" y="0"/>
          <a:chExt cx="0" cy="0"/>
        </a:xfrm>
      </p:grpSpPr>
      <p:sp>
        <p:nvSpPr>
          <p:cNvPr id="1003" name="Google Shape;1003;g54dda1946d_6_358:notes">
            <a:extLst>
              <a:ext uri="{FF2B5EF4-FFF2-40B4-BE49-F238E27FC236}">
                <a16:creationId xmlns:a16="http://schemas.microsoft.com/office/drawing/2014/main" id="{8962ADFF-A672-2CFE-7EF0-A85FE9F070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54dda1946d_6_358:notes">
            <a:extLst>
              <a:ext uri="{FF2B5EF4-FFF2-40B4-BE49-F238E27FC236}">
                <a16:creationId xmlns:a16="http://schemas.microsoft.com/office/drawing/2014/main" id="{5FEE80E7-0FCC-1FDA-4E48-EF6A03B133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6595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E6796DBF-F881-B84F-3BF0-CB9F2B9C62D4}"/>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EA801909-8928-89A3-1CC1-434C8A43FC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F961360C-967B-EA45-C31E-ACA6162236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6797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EDCCCB1C-32FF-7B8A-880A-9070C5144DFA}"/>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DF09E78A-D6A4-EBAE-ECD6-BA54F4C37F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7E04A96F-274C-0909-D3CF-4AB8D39C78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286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54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F75484E8-A2D7-7DAB-D7D0-2711D84F4C8C}"/>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24D949A5-1098-91E5-85CE-E97D39529E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1ED4869D-4775-08C5-F36C-E86F119B29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36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047EEC2C-9B12-A2AD-DE82-C9DCC99DED76}"/>
            </a:ext>
          </a:extLst>
        </p:cNvPr>
        <p:cNvGrpSpPr/>
        <p:nvPr/>
      </p:nvGrpSpPr>
      <p:grpSpPr>
        <a:xfrm>
          <a:off x="0" y="0"/>
          <a:ext cx="0" cy="0"/>
          <a:chOff x="0" y="0"/>
          <a:chExt cx="0" cy="0"/>
        </a:xfrm>
      </p:grpSpPr>
      <p:sp>
        <p:nvSpPr>
          <p:cNvPr id="855" name="Google Shape;855;g54dda1946d_6_308:notes">
            <a:extLst>
              <a:ext uri="{FF2B5EF4-FFF2-40B4-BE49-F238E27FC236}">
                <a16:creationId xmlns:a16="http://schemas.microsoft.com/office/drawing/2014/main" id="{D036C644-336F-AFD9-6FA7-ACC9DE2325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54dda1946d_6_308:notes">
            <a:extLst>
              <a:ext uri="{FF2B5EF4-FFF2-40B4-BE49-F238E27FC236}">
                <a16:creationId xmlns:a16="http://schemas.microsoft.com/office/drawing/2014/main" id="{8A5440E9-F736-481E-9A27-795084F4FC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987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F75484E8-A2D7-7DAB-D7D0-2711D84F4C8C}"/>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24D949A5-1098-91E5-85CE-E97D39529E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1ED4869D-4775-08C5-F36C-E86F119B29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8354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48D7F9C9-EDF6-BEA2-B936-33DDE14BFA53}"/>
            </a:ext>
          </a:extLst>
        </p:cNvPr>
        <p:cNvGrpSpPr/>
        <p:nvPr/>
      </p:nvGrpSpPr>
      <p:grpSpPr>
        <a:xfrm>
          <a:off x="0" y="0"/>
          <a:ext cx="0" cy="0"/>
          <a:chOff x="0" y="0"/>
          <a:chExt cx="0" cy="0"/>
        </a:xfrm>
      </p:grpSpPr>
      <p:sp>
        <p:nvSpPr>
          <p:cNvPr id="855" name="Google Shape;855;g54dda1946d_6_308:notes">
            <a:extLst>
              <a:ext uri="{FF2B5EF4-FFF2-40B4-BE49-F238E27FC236}">
                <a16:creationId xmlns:a16="http://schemas.microsoft.com/office/drawing/2014/main" id="{E57775FC-276F-A124-10AB-59694093D3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54dda1946d_6_308:notes">
            <a:extLst>
              <a:ext uri="{FF2B5EF4-FFF2-40B4-BE49-F238E27FC236}">
                <a16:creationId xmlns:a16="http://schemas.microsoft.com/office/drawing/2014/main" id="{5ED902AF-2C5D-3B91-8F5A-ADA19C4756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8224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F75484E8-A2D7-7DAB-D7D0-2711D84F4C8C}"/>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24D949A5-1098-91E5-85CE-E97D39529E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1ED4869D-4775-08C5-F36C-E86F119B29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4883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F75484E8-A2D7-7DAB-D7D0-2711D84F4C8C}"/>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24D949A5-1098-91E5-85CE-E97D39529E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1ED4869D-4775-08C5-F36C-E86F119B29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338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F75484E8-A2D7-7DAB-D7D0-2711D84F4C8C}"/>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24D949A5-1098-91E5-85CE-E97D39529E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1ED4869D-4775-08C5-F36C-E86F119B29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154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F75484E8-A2D7-7DAB-D7D0-2711D84F4C8C}"/>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24D949A5-1098-91E5-85CE-E97D39529E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1ED4869D-4775-08C5-F36C-E86F119B29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896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F75484E8-A2D7-7DAB-D7D0-2711D84F4C8C}"/>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24D949A5-1098-91E5-85CE-E97D39529E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1ED4869D-4775-08C5-F36C-E86F119B29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114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F75484E8-A2D7-7DAB-D7D0-2711D84F4C8C}"/>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24D949A5-1098-91E5-85CE-E97D39529E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1ED4869D-4775-08C5-F36C-E86F119B29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976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F75484E8-A2D7-7DAB-D7D0-2711D84F4C8C}"/>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24D949A5-1098-91E5-85CE-E97D39529E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1ED4869D-4775-08C5-F36C-E86F119B29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9492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a:extLst>
            <a:ext uri="{FF2B5EF4-FFF2-40B4-BE49-F238E27FC236}">
              <a16:creationId xmlns:a16="http://schemas.microsoft.com/office/drawing/2014/main" id="{F75484E8-A2D7-7DAB-D7D0-2711D84F4C8C}"/>
            </a:ext>
          </a:extLst>
        </p:cNvPr>
        <p:cNvGrpSpPr/>
        <p:nvPr/>
      </p:nvGrpSpPr>
      <p:grpSpPr>
        <a:xfrm>
          <a:off x="0" y="0"/>
          <a:ext cx="0" cy="0"/>
          <a:chOff x="0" y="0"/>
          <a:chExt cx="0" cy="0"/>
        </a:xfrm>
      </p:grpSpPr>
      <p:sp>
        <p:nvSpPr>
          <p:cNvPr id="1164" name="Google Shape;1164;g2ace0e76b4a_1_1179:notes">
            <a:extLst>
              <a:ext uri="{FF2B5EF4-FFF2-40B4-BE49-F238E27FC236}">
                <a16:creationId xmlns:a16="http://schemas.microsoft.com/office/drawing/2014/main" id="{24D949A5-1098-91E5-85CE-E97D39529E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2ace0e76b4a_1_1179:notes">
            <a:extLst>
              <a:ext uri="{FF2B5EF4-FFF2-40B4-BE49-F238E27FC236}">
                <a16:creationId xmlns:a16="http://schemas.microsoft.com/office/drawing/2014/main" id="{1ED4869D-4775-08C5-F36C-E86F119B29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37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2ace0e76b4a_1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2ace0e76b4a_1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22F318A8-7BFD-64AE-1EB6-2F0A472368A3}"/>
            </a:ext>
          </a:extLst>
        </p:cNvPr>
        <p:cNvGrpSpPr/>
        <p:nvPr/>
      </p:nvGrpSpPr>
      <p:grpSpPr>
        <a:xfrm>
          <a:off x="0" y="0"/>
          <a:ext cx="0" cy="0"/>
          <a:chOff x="0" y="0"/>
          <a:chExt cx="0" cy="0"/>
        </a:xfrm>
      </p:grpSpPr>
      <p:sp>
        <p:nvSpPr>
          <p:cNvPr id="855" name="Google Shape;855;g54dda1946d_6_308:notes">
            <a:extLst>
              <a:ext uri="{FF2B5EF4-FFF2-40B4-BE49-F238E27FC236}">
                <a16:creationId xmlns:a16="http://schemas.microsoft.com/office/drawing/2014/main" id="{3D16F631-D6B4-A765-2949-353A0569CA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54dda1946d_6_308:notes">
            <a:extLst>
              <a:ext uri="{FF2B5EF4-FFF2-40B4-BE49-F238E27FC236}">
                <a16:creationId xmlns:a16="http://schemas.microsoft.com/office/drawing/2014/main" id="{1C859C33-5714-4894-F8CD-60AEA7052E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111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a:extLst>
            <a:ext uri="{FF2B5EF4-FFF2-40B4-BE49-F238E27FC236}">
              <a16:creationId xmlns:a16="http://schemas.microsoft.com/office/drawing/2014/main" id="{D83205B8-31ED-0FCF-02E3-56242C79E764}"/>
            </a:ext>
          </a:extLst>
        </p:cNvPr>
        <p:cNvGrpSpPr/>
        <p:nvPr/>
      </p:nvGrpSpPr>
      <p:grpSpPr>
        <a:xfrm>
          <a:off x="0" y="0"/>
          <a:ext cx="0" cy="0"/>
          <a:chOff x="0" y="0"/>
          <a:chExt cx="0" cy="0"/>
        </a:xfrm>
      </p:grpSpPr>
      <p:sp>
        <p:nvSpPr>
          <p:cNvPr id="941" name="Google Shape;941;gd5260bdd85_0_256:notes">
            <a:extLst>
              <a:ext uri="{FF2B5EF4-FFF2-40B4-BE49-F238E27FC236}">
                <a16:creationId xmlns:a16="http://schemas.microsoft.com/office/drawing/2014/main" id="{4BFFF1A3-7731-0B5B-0352-DEC9BF2048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d5260bdd85_0_256:notes">
            <a:extLst>
              <a:ext uri="{FF2B5EF4-FFF2-40B4-BE49-F238E27FC236}">
                <a16:creationId xmlns:a16="http://schemas.microsoft.com/office/drawing/2014/main" id="{056A116D-3CD1-7712-90DB-88EFE5A6FF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956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a:extLst>
            <a:ext uri="{FF2B5EF4-FFF2-40B4-BE49-F238E27FC236}">
              <a16:creationId xmlns:a16="http://schemas.microsoft.com/office/drawing/2014/main" id="{D83205B8-31ED-0FCF-02E3-56242C79E764}"/>
            </a:ext>
          </a:extLst>
        </p:cNvPr>
        <p:cNvGrpSpPr/>
        <p:nvPr/>
      </p:nvGrpSpPr>
      <p:grpSpPr>
        <a:xfrm>
          <a:off x="0" y="0"/>
          <a:ext cx="0" cy="0"/>
          <a:chOff x="0" y="0"/>
          <a:chExt cx="0" cy="0"/>
        </a:xfrm>
      </p:grpSpPr>
      <p:sp>
        <p:nvSpPr>
          <p:cNvPr id="941" name="Google Shape;941;gd5260bdd85_0_256:notes">
            <a:extLst>
              <a:ext uri="{FF2B5EF4-FFF2-40B4-BE49-F238E27FC236}">
                <a16:creationId xmlns:a16="http://schemas.microsoft.com/office/drawing/2014/main" id="{4BFFF1A3-7731-0B5B-0352-DEC9BF2048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d5260bdd85_0_256:notes">
            <a:extLst>
              <a:ext uri="{FF2B5EF4-FFF2-40B4-BE49-F238E27FC236}">
                <a16:creationId xmlns:a16="http://schemas.microsoft.com/office/drawing/2014/main" id="{056A116D-3CD1-7712-90DB-88EFE5A6FF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761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a:extLst>
            <a:ext uri="{FF2B5EF4-FFF2-40B4-BE49-F238E27FC236}">
              <a16:creationId xmlns:a16="http://schemas.microsoft.com/office/drawing/2014/main" id="{D83205B8-31ED-0FCF-02E3-56242C79E764}"/>
            </a:ext>
          </a:extLst>
        </p:cNvPr>
        <p:cNvGrpSpPr/>
        <p:nvPr/>
      </p:nvGrpSpPr>
      <p:grpSpPr>
        <a:xfrm>
          <a:off x="0" y="0"/>
          <a:ext cx="0" cy="0"/>
          <a:chOff x="0" y="0"/>
          <a:chExt cx="0" cy="0"/>
        </a:xfrm>
      </p:grpSpPr>
      <p:sp>
        <p:nvSpPr>
          <p:cNvPr id="941" name="Google Shape;941;gd5260bdd85_0_256:notes">
            <a:extLst>
              <a:ext uri="{FF2B5EF4-FFF2-40B4-BE49-F238E27FC236}">
                <a16:creationId xmlns:a16="http://schemas.microsoft.com/office/drawing/2014/main" id="{4BFFF1A3-7731-0B5B-0352-DEC9BF2048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d5260bdd85_0_256:notes">
            <a:extLst>
              <a:ext uri="{FF2B5EF4-FFF2-40B4-BE49-F238E27FC236}">
                <a16:creationId xmlns:a16="http://schemas.microsoft.com/office/drawing/2014/main" id="{056A116D-3CD1-7712-90DB-88EFE5A6FF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819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2ace0e76b4a_1_1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2ace0e76b4a_1_1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DF485390-E67E-867D-896D-272504DA91BC}"/>
            </a:ext>
          </a:extLst>
        </p:cNvPr>
        <p:cNvGrpSpPr/>
        <p:nvPr/>
      </p:nvGrpSpPr>
      <p:grpSpPr>
        <a:xfrm>
          <a:off x="0" y="0"/>
          <a:ext cx="0" cy="0"/>
          <a:chOff x="0" y="0"/>
          <a:chExt cx="0" cy="0"/>
        </a:xfrm>
      </p:grpSpPr>
      <p:sp>
        <p:nvSpPr>
          <p:cNvPr id="855" name="Google Shape;855;g54dda1946d_6_308:notes">
            <a:extLst>
              <a:ext uri="{FF2B5EF4-FFF2-40B4-BE49-F238E27FC236}">
                <a16:creationId xmlns:a16="http://schemas.microsoft.com/office/drawing/2014/main" id="{8E729D2C-73B9-0DA9-96EF-1BB4EE3420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54dda1946d_6_308:notes">
            <a:extLst>
              <a:ext uri="{FF2B5EF4-FFF2-40B4-BE49-F238E27FC236}">
                <a16:creationId xmlns:a16="http://schemas.microsoft.com/office/drawing/2014/main" id="{C461E198-984B-2681-BBEF-FC5D1A263F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28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ad038acb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ad038acb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a:extLst>
            <a:ext uri="{FF2B5EF4-FFF2-40B4-BE49-F238E27FC236}">
              <a16:creationId xmlns:a16="http://schemas.microsoft.com/office/drawing/2014/main" id="{6D711432-B70C-60AA-85B6-C13F90A6E578}"/>
            </a:ext>
          </a:extLst>
        </p:cNvPr>
        <p:cNvGrpSpPr/>
        <p:nvPr/>
      </p:nvGrpSpPr>
      <p:grpSpPr>
        <a:xfrm>
          <a:off x="0" y="0"/>
          <a:ext cx="0" cy="0"/>
          <a:chOff x="0" y="0"/>
          <a:chExt cx="0" cy="0"/>
        </a:xfrm>
      </p:grpSpPr>
      <p:sp>
        <p:nvSpPr>
          <p:cNvPr id="941" name="Google Shape;941;gd5260bdd85_0_256:notes">
            <a:extLst>
              <a:ext uri="{FF2B5EF4-FFF2-40B4-BE49-F238E27FC236}">
                <a16:creationId xmlns:a16="http://schemas.microsoft.com/office/drawing/2014/main" id="{93D580C9-AF3F-42B4-1577-FE5494DB29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d5260bdd85_0_256:notes">
            <a:extLst>
              <a:ext uri="{FF2B5EF4-FFF2-40B4-BE49-F238E27FC236}">
                <a16:creationId xmlns:a16="http://schemas.microsoft.com/office/drawing/2014/main" id="{0427F5DB-34CD-53A5-E2C1-A642E93887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118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8342075" y="46275"/>
            <a:ext cx="731400" cy="768000"/>
          </a:xfrm>
          <a:prstGeom prst="star10">
            <a:avLst>
              <a:gd name="adj" fmla="val 17041"/>
              <a:gd name="hf" fmla="val 105146"/>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10" name="Google Shape;10;p2"/>
          <p:cNvPicPr preferRelativeResize="0"/>
          <p:nvPr/>
        </p:nvPicPr>
        <p:blipFill rotWithShape="1">
          <a:blip r:embed="rId2">
            <a:alphaModFix/>
          </a:blip>
          <a:srcRect l="25239" r="24663"/>
          <a:stretch/>
        </p:blipFill>
        <p:spPr>
          <a:xfrm flipH="1">
            <a:off x="-359322" y="-484124"/>
            <a:ext cx="1732547" cy="1828799"/>
          </a:xfrm>
          <a:prstGeom prst="rect">
            <a:avLst/>
          </a:prstGeom>
          <a:noFill/>
          <a:ln>
            <a:noFill/>
          </a:ln>
        </p:spPr>
      </p:pic>
      <p:pic>
        <p:nvPicPr>
          <p:cNvPr id="11" name="Google Shape;11;p2"/>
          <p:cNvPicPr preferRelativeResize="0"/>
          <p:nvPr/>
        </p:nvPicPr>
        <p:blipFill rotWithShape="1">
          <a:blip r:embed="rId3">
            <a:alphaModFix/>
          </a:blip>
          <a:srcRect l="15575" r="17319"/>
          <a:stretch/>
        </p:blipFill>
        <p:spPr>
          <a:xfrm rot="7309233">
            <a:off x="7872925" y="3692173"/>
            <a:ext cx="2324749" cy="1828798"/>
          </a:xfrm>
          <a:prstGeom prst="rect">
            <a:avLst/>
          </a:prstGeom>
          <a:noFill/>
          <a:ln>
            <a:noFill/>
          </a:ln>
        </p:spPr>
      </p:pic>
      <p:grpSp>
        <p:nvGrpSpPr>
          <p:cNvPr id="12" name="Google Shape;12;p2"/>
          <p:cNvGrpSpPr/>
          <p:nvPr/>
        </p:nvGrpSpPr>
        <p:grpSpPr>
          <a:xfrm>
            <a:off x="242025" y="185025"/>
            <a:ext cx="8602850" cy="2913875"/>
            <a:chOff x="242025" y="185025"/>
            <a:chExt cx="8602850" cy="2913875"/>
          </a:xfrm>
        </p:grpSpPr>
        <p:sp>
          <p:nvSpPr>
            <p:cNvPr id="13" name="Google Shape;13;p2"/>
            <p:cNvSpPr/>
            <p:nvPr/>
          </p:nvSpPr>
          <p:spPr>
            <a:xfrm>
              <a:off x="242025" y="1748275"/>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4" name="Google Shape;14;p2"/>
            <p:cNvSpPr/>
            <p:nvPr/>
          </p:nvSpPr>
          <p:spPr>
            <a:xfrm>
              <a:off x="6123950" y="185025"/>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5" name="Google Shape;15;p2"/>
            <p:cNvSpPr/>
            <p:nvPr/>
          </p:nvSpPr>
          <p:spPr>
            <a:xfrm>
              <a:off x="8570675" y="2824700"/>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nvGrpSpPr>
          <p:cNvPr id="16" name="Google Shape;16;p2"/>
          <p:cNvGrpSpPr/>
          <p:nvPr/>
        </p:nvGrpSpPr>
        <p:grpSpPr>
          <a:xfrm>
            <a:off x="2450604" y="305678"/>
            <a:ext cx="2258545" cy="4575229"/>
            <a:chOff x="2450604" y="305678"/>
            <a:chExt cx="2258545" cy="4575229"/>
          </a:xfrm>
        </p:grpSpPr>
        <p:grpSp>
          <p:nvGrpSpPr>
            <p:cNvPr id="17" name="Google Shape;17;p2"/>
            <p:cNvGrpSpPr/>
            <p:nvPr/>
          </p:nvGrpSpPr>
          <p:grpSpPr>
            <a:xfrm>
              <a:off x="2450604" y="305678"/>
              <a:ext cx="274297" cy="32917"/>
              <a:chOff x="3442775" y="4506975"/>
              <a:chExt cx="812250" cy="96900"/>
            </a:xfrm>
          </p:grpSpPr>
          <p:sp>
            <p:nvSpPr>
              <p:cNvPr id="18" name="Google Shape;18;p2"/>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 name="Google Shape;19;p2"/>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0" name="Google Shape;20;p2"/>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1" name="Google Shape;21;p2"/>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2" name="Google Shape;22;p2"/>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nvGrpSpPr>
            <p:cNvPr id="23" name="Google Shape;23;p2"/>
            <p:cNvGrpSpPr/>
            <p:nvPr/>
          </p:nvGrpSpPr>
          <p:grpSpPr>
            <a:xfrm>
              <a:off x="4434852" y="4847990"/>
              <a:ext cx="274297" cy="32917"/>
              <a:chOff x="3442775" y="4506975"/>
              <a:chExt cx="812250" cy="96900"/>
            </a:xfrm>
          </p:grpSpPr>
          <p:sp>
            <p:nvSpPr>
              <p:cNvPr id="24" name="Google Shape;24;p2"/>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5" name="Google Shape;25;p2"/>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6" name="Google Shape;26;p2"/>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7" name="Google Shape;27;p2"/>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8" name="Google Shape;28;p2"/>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pic>
        <p:nvPicPr>
          <p:cNvPr id="29" name="Google Shape;29;p2"/>
          <p:cNvPicPr preferRelativeResize="0"/>
          <p:nvPr/>
        </p:nvPicPr>
        <p:blipFill rotWithShape="1">
          <a:blip r:embed="rId4">
            <a:alphaModFix/>
          </a:blip>
          <a:srcRect l="57098" t="16029" r="3509" b="43399"/>
          <a:stretch/>
        </p:blipFill>
        <p:spPr>
          <a:xfrm>
            <a:off x="27425" y="4233388"/>
            <a:ext cx="1371602" cy="1371600"/>
          </a:xfrm>
          <a:prstGeom prst="rect">
            <a:avLst/>
          </a:prstGeom>
          <a:noFill/>
          <a:ln>
            <a:noFill/>
          </a:ln>
        </p:spPr>
      </p:pic>
      <p:grpSp>
        <p:nvGrpSpPr>
          <p:cNvPr id="30" name="Google Shape;30;p2"/>
          <p:cNvGrpSpPr/>
          <p:nvPr/>
        </p:nvGrpSpPr>
        <p:grpSpPr>
          <a:xfrm>
            <a:off x="-548545" y="1564075"/>
            <a:ext cx="10103995" cy="2445256"/>
            <a:chOff x="-548545" y="1564075"/>
            <a:chExt cx="10103995" cy="2445256"/>
          </a:xfrm>
        </p:grpSpPr>
        <p:grpSp>
          <p:nvGrpSpPr>
            <p:cNvPr id="31" name="Google Shape;31;p2"/>
            <p:cNvGrpSpPr/>
            <p:nvPr/>
          </p:nvGrpSpPr>
          <p:grpSpPr>
            <a:xfrm>
              <a:off x="-548545" y="2912241"/>
              <a:ext cx="1097090" cy="1097090"/>
              <a:chOff x="-423175" y="2918850"/>
              <a:chExt cx="822900" cy="822900"/>
            </a:xfrm>
          </p:grpSpPr>
          <p:sp>
            <p:nvSpPr>
              <p:cNvPr id="32" name="Google Shape;32;p2"/>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 name="Google Shape;33;p2"/>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 name="Google Shape;34;p2"/>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5" name="Google Shape;35;p2"/>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 name="Google Shape;36;p2"/>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 name="Google Shape;37;p2"/>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8" name="Google Shape;38;p2"/>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9" name="Google Shape;39;p2"/>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40" name="Google Shape;40;p2"/>
            <p:cNvGrpSpPr/>
            <p:nvPr/>
          </p:nvGrpSpPr>
          <p:grpSpPr>
            <a:xfrm>
              <a:off x="8732550" y="1564075"/>
              <a:ext cx="822900" cy="822900"/>
              <a:chOff x="8735900" y="445925"/>
              <a:chExt cx="822900" cy="822900"/>
            </a:xfrm>
          </p:grpSpPr>
          <p:sp>
            <p:nvSpPr>
              <p:cNvPr id="41" name="Google Shape;41;p2"/>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 name="Google Shape;42;p2"/>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 name="Google Shape;43;p2"/>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 name="Google Shape;44;p2"/>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 name="Google Shape;45;p2"/>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 name="Google Shape;46;p2"/>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7" name="Google Shape;47;p2"/>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 name="Google Shape;48;p2"/>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sp>
        <p:nvSpPr>
          <p:cNvPr id="49" name="Google Shape;49;p2"/>
          <p:cNvSpPr txBox="1">
            <a:spLocks noGrp="1"/>
          </p:cNvSpPr>
          <p:nvPr>
            <p:ph type="ctrTitle"/>
          </p:nvPr>
        </p:nvSpPr>
        <p:spPr>
          <a:xfrm>
            <a:off x="911150" y="1203175"/>
            <a:ext cx="7321800" cy="2086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0" name="Google Shape;50;p2"/>
          <p:cNvSpPr txBox="1">
            <a:spLocks noGrp="1"/>
          </p:cNvSpPr>
          <p:nvPr>
            <p:ph type="subTitle" idx="1"/>
          </p:nvPr>
        </p:nvSpPr>
        <p:spPr>
          <a:xfrm>
            <a:off x="2256600" y="3483125"/>
            <a:ext cx="4630800" cy="4572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354"/>
        <p:cNvGrpSpPr/>
        <p:nvPr/>
      </p:nvGrpSpPr>
      <p:grpSpPr>
        <a:xfrm>
          <a:off x="0" y="0"/>
          <a:ext cx="0" cy="0"/>
          <a:chOff x="0" y="0"/>
          <a:chExt cx="0" cy="0"/>
        </a:xfrm>
      </p:grpSpPr>
      <p:sp>
        <p:nvSpPr>
          <p:cNvPr id="355" name="Google Shape;355;p1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6" name="Google Shape;356;p16"/>
          <p:cNvSpPr/>
          <p:nvPr/>
        </p:nvSpPr>
        <p:spPr>
          <a:xfrm>
            <a:off x="8509850" y="2788000"/>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57" name="Google Shape;357;p16"/>
          <p:cNvSpPr/>
          <p:nvPr/>
        </p:nvSpPr>
        <p:spPr>
          <a:xfrm flipH="1">
            <a:off x="90827" y="0"/>
            <a:ext cx="731400" cy="768000"/>
          </a:xfrm>
          <a:prstGeom prst="star10">
            <a:avLst>
              <a:gd name="adj" fmla="val 17041"/>
              <a:gd name="hf" fmla="val 105146"/>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358" name="Google Shape;358;p16"/>
          <p:cNvGrpSpPr/>
          <p:nvPr/>
        </p:nvGrpSpPr>
        <p:grpSpPr>
          <a:xfrm rot="5400000">
            <a:off x="395028" y="1692090"/>
            <a:ext cx="274297" cy="32917"/>
            <a:chOff x="3442775" y="4506975"/>
            <a:chExt cx="812250" cy="96900"/>
          </a:xfrm>
        </p:grpSpPr>
        <p:sp>
          <p:nvSpPr>
            <p:cNvPr id="359" name="Google Shape;359;p16"/>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60" name="Google Shape;360;p16"/>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61" name="Google Shape;361;p16"/>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62" name="Google Shape;362;p16"/>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63" name="Google Shape;363;p16"/>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nvGrpSpPr>
          <p:cNvPr id="364" name="Google Shape;364;p16"/>
          <p:cNvGrpSpPr/>
          <p:nvPr/>
        </p:nvGrpSpPr>
        <p:grpSpPr>
          <a:xfrm>
            <a:off x="-411450" y="859450"/>
            <a:ext cx="10104077" cy="3327727"/>
            <a:chOff x="-411450" y="859450"/>
            <a:chExt cx="10104077" cy="3327727"/>
          </a:xfrm>
        </p:grpSpPr>
        <p:grpSp>
          <p:nvGrpSpPr>
            <p:cNvPr id="365" name="Google Shape;365;p16"/>
            <p:cNvGrpSpPr/>
            <p:nvPr/>
          </p:nvGrpSpPr>
          <p:grpSpPr>
            <a:xfrm>
              <a:off x="8595373" y="3089923"/>
              <a:ext cx="1097255" cy="1097255"/>
              <a:chOff x="-423175" y="2918850"/>
              <a:chExt cx="822900" cy="822900"/>
            </a:xfrm>
          </p:grpSpPr>
          <p:sp>
            <p:nvSpPr>
              <p:cNvPr id="366" name="Google Shape;366;p16"/>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7" name="Google Shape;367;p16"/>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8" name="Google Shape;368;p16"/>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9" name="Google Shape;369;p16"/>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0" name="Google Shape;370;p16"/>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1" name="Google Shape;371;p16"/>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2" name="Google Shape;372;p16"/>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3" name="Google Shape;373;p16"/>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374" name="Google Shape;374;p16"/>
            <p:cNvGrpSpPr/>
            <p:nvPr/>
          </p:nvGrpSpPr>
          <p:grpSpPr>
            <a:xfrm flipH="1">
              <a:off x="-411450" y="859450"/>
              <a:ext cx="822900" cy="822900"/>
              <a:chOff x="8735900" y="445925"/>
              <a:chExt cx="822900" cy="822900"/>
            </a:xfrm>
          </p:grpSpPr>
          <p:sp>
            <p:nvSpPr>
              <p:cNvPr id="375" name="Google Shape;375;p16"/>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6" name="Google Shape;376;p16"/>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7" name="Google Shape;377;p16"/>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8" name="Google Shape;378;p16"/>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9" name="Google Shape;379;p16"/>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80" name="Google Shape;380;p16"/>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81" name="Google Shape;381;p16"/>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82" name="Google Shape;382;p16"/>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pic>
        <p:nvPicPr>
          <p:cNvPr id="383" name="Google Shape;383;p16"/>
          <p:cNvPicPr preferRelativeResize="0"/>
          <p:nvPr/>
        </p:nvPicPr>
        <p:blipFill rotWithShape="1">
          <a:blip r:embed="rId2">
            <a:alphaModFix/>
          </a:blip>
          <a:srcRect l="25239" r="24663"/>
          <a:stretch/>
        </p:blipFill>
        <p:spPr>
          <a:xfrm rot="1145253" flipH="1">
            <a:off x="8026991" y="3387100"/>
            <a:ext cx="1836459" cy="19384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04"/>
        <p:cNvGrpSpPr/>
        <p:nvPr/>
      </p:nvGrpSpPr>
      <p:grpSpPr>
        <a:xfrm>
          <a:off x="0" y="0"/>
          <a:ext cx="0" cy="0"/>
          <a:chOff x="0" y="0"/>
          <a:chExt cx="0" cy="0"/>
        </a:xfrm>
      </p:grpSpPr>
      <p:sp>
        <p:nvSpPr>
          <p:cNvPr id="405" name="Google Shape;405;p18"/>
          <p:cNvSpPr txBox="1">
            <a:spLocks noGrp="1"/>
          </p:cNvSpPr>
          <p:nvPr>
            <p:ph type="title"/>
          </p:nvPr>
        </p:nvSpPr>
        <p:spPr>
          <a:xfrm>
            <a:off x="1111050" y="1339650"/>
            <a:ext cx="3264300" cy="165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6" name="Google Shape;406;p18"/>
          <p:cNvSpPr txBox="1">
            <a:spLocks noGrp="1"/>
          </p:cNvSpPr>
          <p:nvPr>
            <p:ph type="subTitle" idx="1"/>
          </p:nvPr>
        </p:nvSpPr>
        <p:spPr>
          <a:xfrm>
            <a:off x="1111050" y="2997450"/>
            <a:ext cx="3264300" cy="80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07" name="Google Shape;407;p18"/>
          <p:cNvSpPr>
            <a:spLocks noGrp="1"/>
          </p:cNvSpPr>
          <p:nvPr>
            <p:ph type="pic" idx="2"/>
          </p:nvPr>
        </p:nvSpPr>
        <p:spPr>
          <a:xfrm>
            <a:off x="5471650" y="0"/>
            <a:ext cx="3672300" cy="5143500"/>
          </a:xfrm>
          <a:prstGeom prst="rect">
            <a:avLst/>
          </a:prstGeom>
          <a:noFill/>
          <a:ln>
            <a:noFill/>
          </a:ln>
        </p:spPr>
      </p:sp>
      <p:sp>
        <p:nvSpPr>
          <p:cNvPr id="408" name="Google Shape;408;p18"/>
          <p:cNvSpPr/>
          <p:nvPr/>
        </p:nvSpPr>
        <p:spPr>
          <a:xfrm>
            <a:off x="285425" y="31425"/>
            <a:ext cx="731400" cy="768000"/>
          </a:xfrm>
          <a:prstGeom prst="star10">
            <a:avLst>
              <a:gd name="adj" fmla="val 17041"/>
              <a:gd name="hf" fmla="val 105146"/>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09" name="Google Shape;409;p18"/>
          <p:cNvSpPr/>
          <p:nvPr/>
        </p:nvSpPr>
        <p:spPr>
          <a:xfrm flipH="1">
            <a:off x="299004" y="1798118"/>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410" name="Google Shape;410;p18"/>
          <p:cNvGrpSpPr/>
          <p:nvPr/>
        </p:nvGrpSpPr>
        <p:grpSpPr>
          <a:xfrm>
            <a:off x="-411491" y="799435"/>
            <a:ext cx="822982" cy="822982"/>
            <a:chOff x="-423175" y="2918850"/>
            <a:chExt cx="822900" cy="822900"/>
          </a:xfrm>
        </p:grpSpPr>
        <p:sp>
          <p:nvSpPr>
            <p:cNvPr id="411" name="Google Shape;411;p18"/>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2" name="Google Shape;412;p18"/>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3" name="Google Shape;413;p18"/>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4" name="Google Shape;414;p18"/>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5" name="Google Shape;415;p18"/>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6" name="Google Shape;416;p18"/>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7" name="Google Shape;417;p18"/>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18" name="Google Shape;418;p18"/>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610"/>
        <p:cNvGrpSpPr/>
        <p:nvPr/>
      </p:nvGrpSpPr>
      <p:grpSpPr>
        <a:xfrm>
          <a:off x="0" y="0"/>
          <a:ext cx="0" cy="0"/>
          <a:chOff x="0" y="0"/>
          <a:chExt cx="0" cy="0"/>
        </a:xfrm>
      </p:grpSpPr>
      <p:pic>
        <p:nvPicPr>
          <p:cNvPr id="611" name="Google Shape;611;p25"/>
          <p:cNvPicPr preferRelativeResize="0"/>
          <p:nvPr/>
        </p:nvPicPr>
        <p:blipFill rotWithShape="1">
          <a:blip r:embed="rId2">
            <a:alphaModFix amt="70000"/>
          </a:blip>
          <a:srcRect l="57129" t="18430" b="44950"/>
          <a:stretch/>
        </p:blipFill>
        <p:spPr>
          <a:xfrm rot="5669112" flipH="1">
            <a:off x="-828872" y="-713596"/>
            <a:ext cx="2148917" cy="1792565"/>
          </a:xfrm>
          <a:prstGeom prst="rect">
            <a:avLst/>
          </a:prstGeom>
          <a:noFill/>
          <a:ln>
            <a:noFill/>
          </a:ln>
        </p:spPr>
      </p:pic>
      <p:sp>
        <p:nvSpPr>
          <p:cNvPr id="612" name="Google Shape;612;p25"/>
          <p:cNvSpPr/>
          <p:nvPr/>
        </p:nvSpPr>
        <p:spPr>
          <a:xfrm>
            <a:off x="8565175" y="3014575"/>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613" name="Google Shape;613;p25"/>
          <p:cNvGrpSpPr/>
          <p:nvPr/>
        </p:nvGrpSpPr>
        <p:grpSpPr>
          <a:xfrm>
            <a:off x="-411850" y="917750"/>
            <a:ext cx="10104477" cy="3541448"/>
            <a:chOff x="-411850" y="917750"/>
            <a:chExt cx="10104477" cy="3541448"/>
          </a:xfrm>
        </p:grpSpPr>
        <p:grpSp>
          <p:nvGrpSpPr>
            <p:cNvPr id="614" name="Google Shape;614;p25"/>
            <p:cNvGrpSpPr/>
            <p:nvPr/>
          </p:nvGrpSpPr>
          <p:grpSpPr>
            <a:xfrm>
              <a:off x="8595373" y="3361943"/>
              <a:ext cx="1097255" cy="1097255"/>
              <a:chOff x="8735900" y="445925"/>
              <a:chExt cx="822900" cy="822900"/>
            </a:xfrm>
          </p:grpSpPr>
          <p:sp>
            <p:nvSpPr>
              <p:cNvPr id="615" name="Google Shape;615;p25"/>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6" name="Google Shape;616;p25"/>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7" name="Google Shape;617;p25"/>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8" name="Google Shape;618;p25"/>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9" name="Google Shape;619;p25"/>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0" name="Google Shape;620;p25"/>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1" name="Google Shape;621;p25"/>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2" name="Google Shape;622;p25"/>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623" name="Google Shape;623;p25"/>
            <p:cNvGrpSpPr/>
            <p:nvPr/>
          </p:nvGrpSpPr>
          <p:grpSpPr>
            <a:xfrm>
              <a:off x="-411850" y="917750"/>
              <a:ext cx="822900" cy="822900"/>
              <a:chOff x="8735900" y="445925"/>
              <a:chExt cx="822900" cy="822900"/>
            </a:xfrm>
          </p:grpSpPr>
          <p:sp>
            <p:nvSpPr>
              <p:cNvPr id="624" name="Google Shape;624;p25"/>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5" name="Google Shape;625;p25"/>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6" name="Google Shape;626;p25"/>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7" name="Google Shape;627;p25"/>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8" name="Google Shape;628;p25"/>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9" name="Google Shape;629;p25"/>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30" name="Google Shape;630;p25"/>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31" name="Google Shape;631;p25"/>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sp>
        <p:nvSpPr>
          <p:cNvPr id="632" name="Google Shape;632;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3" name="Google Shape;633;p25"/>
          <p:cNvSpPr txBox="1">
            <a:spLocks noGrp="1"/>
          </p:cNvSpPr>
          <p:nvPr>
            <p:ph type="subTitle" idx="1"/>
          </p:nvPr>
        </p:nvSpPr>
        <p:spPr>
          <a:xfrm>
            <a:off x="1563832" y="1740653"/>
            <a:ext cx="26976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34" name="Google Shape;634;p25"/>
          <p:cNvSpPr txBox="1">
            <a:spLocks noGrp="1"/>
          </p:cNvSpPr>
          <p:nvPr>
            <p:ph type="subTitle" idx="2"/>
          </p:nvPr>
        </p:nvSpPr>
        <p:spPr>
          <a:xfrm>
            <a:off x="4882568" y="1740654"/>
            <a:ext cx="26976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35" name="Google Shape;635;p25"/>
          <p:cNvSpPr txBox="1">
            <a:spLocks noGrp="1"/>
          </p:cNvSpPr>
          <p:nvPr>
            <p:ph type="subTitle" idx="3"/>
          </p:nvPr>
        </p:nvSpPr>
        <p:spPr>
          <a:xfrm>
            <a:off x="1563832" y="3377581"/>
            <a:ext cx="26976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36" name="Google Shape;636;p25"/>
          <p:cNvSpPr txBox="1">
            <a:spLocks noGrp="1"/>
          </p:cNvSpPr>
          <p:nvPr>
            <p:ph type="subTitle" idx="4"/>
          </p:nvPr>
        </p:nvSpPr>
        <p:spPr>
          <a:xfrm>
            <a:off x="4882568" y="3377586"/>
            <a:ext cx="26976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37" name="Google Shape;637;p25"/>
          <p:cNvSpPr txBox="1">
            <a:spLocks noGrp="1"/>
          </p:cNvSpPr>
          <p:nvPr>
            <p:ph type="subTitle" idx="5"/>
          </p:nvPr>
        </p:nvSpPr>
        <p:spPr>
          <a:xfrm>
            <a:off x="1563832" y="1359654"/>
            <a:ext cx="26976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38" name="Google Shape;638;p25"/>
          <p:cNvSpPr txBox="1">
            <a:spLocks noGrp="1"/>
          </p:cNvSpPr>
          <p:nvPr>
            <p:ph type="subTitle" idx="6"/>
          </p:nvPr>
        </p:nvSpPr>
        <p:spPr>
          <a:xfrm>
            <a:off x="1563832" y="2996657"/>
            <a:ext cx="26976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39" name="Google Shape;639;p25"/>
          <p:cNvSpPr txBox="1">
            <a:spLocks noGrp="1"/>
          </p:cNvSpPr>
          <p:nvPr>
            <p:ph type="subTitle" idx="7"/>
          </p:nvPr>
        </p:nvSpPr>
        <p:spPr>
          <a:xfrm>
            <a:off x="4882543" y="1359654"/>
            <a:ext cx="26976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40" name="Google Shape;640;p25"/>
          <p:cNvSpPr txBox="1">
            <a:spLocks noGrp="1"/>
          </p:cNvSpPr>
          <p:nvPr>
            <p:ph type="subTitle" idx="8"/>
          </p:nvPr>
        </p:nvSpPr>
        <p:spPr>
          <a:xfrm>
            <a:off x="4882543" y="2996661"/>
            <a:ext cx="26976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grpSp>
        <p:nvGrpSpPr>
          <p:cNvPr id="641" name="Google Shape;641;p25"/>
          <p:cNvGrpSpPr/>
          <p:nvPr/>
        </p:nvGrpSpPr>
        <p:grpSpPr>
          <a:xfrm rot="5400000">
            <a:off x="339952" y="1811715"/>
            <a:ext cx="274297" cy="32917"/>
            <a:chOff x="3442775" y="4506975"/>
            <a:chExt cx="812250" cy="96900"/>
          </a:xfrm>
        </p:grpSpPr>
        <p:sp>
          <p:nvSpPr>
            <p:cNvPr id="642" name="Google Shape;642;p25"/>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43" name="Google Shape;643;p25"/>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44" name="Google Shape;644;p25"/>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45" name="Google Shape;645;p25"/>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46" name="Google Shape;646;p25"/>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pic>
        <p:nvPicPr>
          <p:cNvPr id="647" name="Google Shape;647;p25"/>
          <p:cNvPicPr preferRelativeResize="0"/>
          <p:nvPr/>
        </p:nvPicPr>
        <p:blipFill rotWithShape="1">
          <a:blip r:embed="rId3">
            <a:alphaModFix/>
          </a:blip>
          <a:srcRect l="14452" r="15323"/>
          <a:stretch/>
        </p:blipFill>
        <p:spPr>
          <a:xfrm flipH="1">
            <a:off x="7765000" y="3418475"/>
            <a:ext cx="2697600" cy="20256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48"/>
        <p:cNvGrpSpPr/>
        <p:nvPr/>
      </p:nvGrpSpPr>
      <p:grpSpPr>
        <a:xfrm>
          <a:off x="0" y="0"/>
          <a:ext cx="0" cy="0"/>
          <a:chOff x="0" y="0"/>
          <a:chExt cx="0" cy="0"/>
        </a:xfrm>
      </p:grpSpPr>
      <p:grpSp>
        <p:nvGrpSpPr>
          <p:cNvPr id="649" name="Google Shape;649;p26"/>
          <p:cNvGrpSpPr/>
          <p:nvPr/>
        </p:nvGrpSpPr>
        <p:grpSpPr>
          <a:xfrm>
            <a:off x="-548545" y="666681"/>
            <a:ext cx="9762402" cy="1167524"/>
            <a:chOff x="-548545" y="666681"/>
            <a:chExt cx="9762402" cy="1167524"/>
          </a:xfrm>
        </p:grpSpPr>
        <p:grpSp>
          <p:nvGrpSpPr>
            <p:cNvPr id="650" name="Google Shape;650;p26"/>
            <p:cNvGrpSpPr/>
            <p:nvPr/>
          </p:nvGrpSpPr>
          <p:grpSpPr>
            <a:xfrm rot="10800000" flipH="1">
              <a:off x="8390874" y="1011222"/>
              <a:ext cx="822982" cy="822982"/>
              <a:chOff x="-423175" y="2918850"/>
              <a:chExt cx="822900" cy="822900"/>
            </a:xfrm>
          </p:grpSpPr>
          <p:sp>
            <p:nvSpPr>
              <p:cNvPr id="651" name="Google Shape;651;p26"/>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2" name="Google Shape;652;p26"/>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3" name="Google Shape;653;p26"/>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4" name="Google Shape;654;p26"/>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5" name="Google Shape;655;p26"/>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6" name="Google Shape;656;p26"/>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7" name="Google Shape;657;p26"/>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8" name="Google Shape;658;p26"/>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659" name="Google Shape;659;p26"/>
            <p:cNvGrpSpPr/>
            <p:nvPr/>
          </p:nvGrpSpPr>
          <p:grpSpPr>
            <a:xfrm rot="10800000" flipH="1">
              <a:off x="-548545" y="666681"/>
              <a:ext cx="1097090" cy="1097090"/>
              <a:chOff x="-423175" y="2918850"/>
              <a:chExt cx="822900" cy="822900"/>
            </a:xfrm>
          </p:grpSpPr>
          <p:sp>
            <p:nvSpPr>
              <p:cNvPr id="660" name="Google Shape;660;p26"/>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1" name="Google Shape;661;p26"/>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2" name="Google Shape;662;p26"/>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3" name="Google Shape;663;p26"/>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4" name="Google Shape;664;p26"/>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5" name="Google Shape;665;p26"/>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6" name="Google Shape;666;p26"/>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67" name="Google Shape;667;p26"/>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sp>
        <p:nvSpPr>
          <p:cNvPr id="668" name="Google Shape;668;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9" name="Google Shape;669;p26"/>
          <p:cNvSpPr txBox="1">
            <a:spLocks noGrp="1"/>
          </p:cNvSpPr>
          <p:nvPr>
            <p:ph type="subTitle" idx="1"/>
          </p:nvPr>
        </p:nvSpPr>
        <p:spPr>
          <a:xfrm>
            <a:off x="1051500" y="1617219"/>
            <a:ext cx="19860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70" name="Google Shape;670;p26"/>
          <p:cNvSpPr txBox="1">
            <a:spLocks noGrp="1"/>
          </p:cNvSpPr>
          <p:nvPr>
            <p:ph type="subTitle" idx="2"/>
          </p:nvPr>
        </p:nvSpPr>
        <p:spPr>
          <a:xfrm>
            <a:off x="3579000" y="1617219"/>
            <a:ext cx="19860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71" name="Google Shape;671;p26"/>
          <p:cNvSpPr txBox="1">
            <a:spLocks noGrp="1"/>
          </p:cNvSpPr>
          <p:nvPr>
            <p:ph type="subTitle" idx="3"/>
          </p:nvPr>
        </p:nvSpPr>
        <p:spPr>
          <a:xfrm>
            <a:off x="1051500" y="3347507"/>
            <a:ext cx="19860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72" name="Google Shape;672;p26"/>
          <p:cNvSpPr txBox="1">
            <a:spLocks noGrp="1"/>
          </p:cNvSpPr>
          <p:nvPr>
            <p:ph type="subTitle" idx="4"/>
          </p:nvPr>
        </p:nvSpPr>
        <p:spPr>
          <a:xfrm>
            <a:off x="3578998" y="3347507"/>
            <a:ext cx="19860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73" name="Google Shape;673;p26"/>
          <p:cNvSpPr txBox="1">
            <a:spLocks noGrp="1"/>
          </p:cNvSpPr>
          <p:nvPr>
            <p:ph type="subTitle" idx="5"/>
          </p:nvPr>
        </p:nvSpPr>
        <p:spPr>
          <a:xfrm>
            <a:off x="6102744" y="1617219"/>
            <a:ext cx="19860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74" name="Google Shape;674;p26"/>
          <p:cNvSpPr txBox="1">
            <a:spLocks noGrp="1"/>
          </p:cNvSpPr>
          <p:nvPr>
            <p:ph type="subTitle" idx="6"/>
          </p:nvPr>
        </p:nvSpPr>
        <p:spPr>
          <a:xfrm>
            <a:off x="6102744" y="3347507"/>
            <a:ext cx="1986000" cy="11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75" name="Google Shape;675;p26"/>
          <p:cNvSpPr txBox="1">
            <a:spLocks noGrp="1"/>
          </p:cNvSpPr>
          <p:nvPr>
            <p:ph type="subTitle" idx="7"/>
          </p:nvPr>
        </p:nvSpPr>
        <p:spPr>
          <a:xfrm>
            <a:off x="1051500" y="1239433"/>
            <a:ext cx="19860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76" name="Google Shape;676;p26"/>
          <p:cNvSpPr txBox="1">
            <a:spLocks noGrp="1"/>
          </p:cNvSpPr>
          <p:nvPr>
            <p:ph type="subTitle" idx="8"/>
          </p:nvPr>
        </p:nvSpPr>
        <p:spPr>
          <a:xfrm>
            <a:off x="3579000" y="1239433"/>
            <a:ext cx="19860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77" name="Google Shape;677;p26"/>
          <p:cNvSpPr txBox="1">
            <a:spLocks noGrp="1"/>
          </p:cNvSpPr>
          <p:nvPr>
            <p:ph type="subTitle" idx="9"/>
          </p:nvPr>
        </p:nvSpPr>
        <p:spPr>
          <a:xfrm>
            <a:off x="6102744" y="1239433"/>
            <a:ext cx="19860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78" name="Google Shape;678;p26"/>
          <p:cNvSpPr txBox="1">
            <a:spLocks noGrp="1"/>
          </p:cNvSpPr>
          <p:nvPr>
            <p:ph type="subTitle" idx="13"/>
          </p:nvPr>
        </p:nvSpPr>
        <p:spPr>
          <a:xfrm>
            <a:off x="1051500" y="2966510"/>
            <a:ext cx="19860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79" name="Google Shape;679;p26"/>
          <p:cNvSpPr txBox="1">
            <a:spLocks noGrp="1"/>
          </p:cNvSpPr>
          <p:nvPr>
            <p:ph type="subTitle" idx="14"/>
          </p:nvPr>
        </p:nvSpPr>
        <p:spPr>
          <a:xfrm>
            <a:off x="3579000" y="2966510"/>
            <a:ext cx="19860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80" name="Google Shape;680;p26"/>
          <p:cNvSpPr txBox="1">
            <a:spLocks noGrp="1"/>
          </p:cNvSpPr>
          <p:nvPr>
            <p:ph type="subTitle" idx="15"/>
          </p:nvPr>
        </p:nvSpPr>
        <p:spPr>
          <a:xfrm>
            <a:off x="6102744" y="2966510"/>
            <a:ext cx="19860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Raleway"/>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681" name="Google Shape;681;p26"/>
          <p:cNvSpPr/>
          <p:nvPr/>
        </p:nvSpPr>
        <p:spPr>
          <a:xfrm rot="10800000" flipH="1">
            <a:off x="371916" y="1776349"/>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682" name="Google Shape;682;p26"/>
          <p:cNvGrpSpPr/>
          <p:nvPr/>
        </p:nvGrpSpPr>
        <p:grpSpPr>
          <a:xfrm rot="-5400000" flipH="1">
            <a:off x="8567940" y="2173942"/>
            <a:ext cx="274297" cy="32917"/>
            <a:chOff x="3442775" y="4506975"/>
            <a:chExt cx="812250" cy="96900"/>
          </a:xfrm>
        </p:grpSpPr>
        <p:sp>
          <p:nvSpPr>
            <p:cNvPr id="683" name="Google Shape;683;p26"/>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84" name="Google Shape;684;p26"/>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85" name="Google Shape;685;p26"/>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86" name="Google Shape;686;p26"/>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87" name="Google Shape;687;p26"/>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pic>
        <p:nvPicPr>
          <p:cNvPr id="688" name="Google Shape;688;p26"/>
          <p:cNvPicPr preferRelativeResize="0"/>
          <p:nvPr/>
        </p:nvPicPr>
        <p:blipFill rotWithShape="1">
          <a:blip r:embed="rId2">
            <a:alphaModFix/>
          </a:blip>
          <a:srcRect l="25239" r="24663"/>
          <a:stretch/>
        </p:blipFill>
        <p:spPr>
          <a:xfrm rot="1409621">
            <a:off x="7878277" y="-898700"/>
            <a:ext cx="2045468" cy="2159103"/>
          </a:xfrm>
          <a:prstGeom prst="rect">
            <a:avLst/>
          </a:prstGeom>
          <a:noFill/>
          <a:ln>
            <a:noFill/>
          </a:ln>
        </p:spPr>
      </p:pic>
      <p:pic>
        <p:nvPicPr>
          <p:cNvPr id="689" name="Google Shape;689;p26"/>
          <p:cNvPicPr preferRelativeResize="0"/>
          <p:nvPr/>
        </p:nvPicPr>
        <p:blipFill rotWithShape="1">
          <a:blip r:embed="rId3">
            <a:alphaModFix/>
          </a:blip>
          <a:srcRect l="13851" t="18885" r="14190" b="15033"/>
          <a:stretch/>
        </p:blipFill>
        <p:spPr>
          <a:xfrm rot="9803888" flipH="1">
            <a:off x="-1095656" y="-814214"/>
            <a:ext cx="2407489" cy="21591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40"/>
        <p:cNvGrpSpPr/>
        <p:nvPr/>
      </p:nvGrpSpPr>
      <p:grpSpPr>
        <a:xfrm>
          <a:off x="0" y="0"/>
          <a:ext cx="0" cy="0"/>
          <a:chOff x="0" y="0"/>
          <a:chExt cx="0" cy="0"/>
        </a:xfrm>
      </p:grpSpPr>
      <p:pic>
        <p:nvPicPr>
          <p:cNvPr id="741" name="Google Shape;741;p29"/>
          <p:cNvPicPr preferRelativeResize="0"/>
          <p:nvPr/>
        </p:nvPicPr>
        <p:blipFill rotWithShape="1">
          <a:blip r:embed="rId2">
            <a:alphaModFix/>
          </a:blip>
          <a:srcRect l="12358" t="17954" r="14903" b="23637"/>
          <a:stretch/>
        </p:blipFill>
        <p:spPr>
          <a:xfrm rot="5400007" flipH="1">
            <a:off x="7979643" y="-458573"/>
            <a:ext cx="2670664" cy="2097385"/>
          </a:xfrm>
          <a:prstGeom prst="rect">
            <a:avLst/>
          </a:prstGeom>
          <a:noFill/>
          <a:ln>
            <a:noFill/>
          </a:ln>
        </p:spPr>
      </p:pic>
      <p:sp>
        <p:nvSpPr>
          <p:cNvPr id="742" name="Google Shape;742;p29"/>
          <p:cNvSpPr/>
          <p:nvPr/>
        </p:nvSpPr>
        <p:spPr>
          <a:xfrm rot="10800000" flipH="1">
            <a:off x="8506272" y="2002335"/>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743" name="Google Shape;743;p29"/>
          <p:cNvGrpSpPr/>
          <p:nvPr/>
        </p:nvGrpSpPr>
        <p:grpSpPr>
          <a:xfrm>
            <a:off x="-411491" y="-631921"/>
            <a:ext cx="9070837" cy="4055026"/>
            <a:chOff x="-411491" y="-631921"/>
            <a:chExt cx="9070837" cy="4055026"/>
          </a:xfrm>
        </p:grpSpPr>
        <p:grpSp>
          <p:nvGrpSpPr>
            <p:cNvPr id="744" name="Google Shape;744;p29"/>
            <p:cNvGrpSpPr/>
            <p:nvPr/>
          </p:nvGrpSpPr>
          <p:grpSpPr>
            <a:xfrm rot="10800000">
              <a:off x="7562256" y="-631921"/>
              <a:ext cx="1097090" cy="1097090"/>
              <a:chOff x="-423175" y="2918850"/>
              <a:chExt cx="822900" cy="822900"/>
            </a:xfrm>
          </p:grpSpPr>
          <p:sp>
            <p:nvSpPr>
              <p:cNvPr id="745" name="Google Shape;745;p29"/>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46" name="Google Shape;746;p29"/>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47" name="Google Shape;747;p29"/>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48" name="Google Shape;748;p29"/>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49" name="Google Shape;749;p29"/>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0" name="Google Shape;750;p29"/>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1" name="Google Shape;751;p29"/>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2" name="Google Shape;752;p29"/>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753" name="Google Shape;753;p29"/>
            <p:cNvGrpSpPr/>
            <p:nvPr/>
          </p:nvGrpSpPr>
          <p:grpSpPr>
            <a:xfrm flipH="1">
              <a:off x="-411491" y="2600123"/>
              <a:ext cx="822982" cy="822982"/>
              <a:chOff x="-423175" y="2918850"/>
              <a:chExt cx="822900" cy="822900"/>
            </a:xfrm>
          </p:grpSpPr>
          <p:sp>
            <p:nvSpPr>
              <p:cNvPr id="754" name="Google Shape;754;p29"/>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5" name="Google Shape;755;p29"/>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6" name="Google Shape;756;p29"/>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7" name="Google Shape;757;p29"/>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8" name="Google Shape;758;p29"/>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59" name="Google Shape;759;p29"/>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60" name="Google Shape;760;p29"/>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61" name="Google Shape;761;p29"/>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grpSp>
        <p:nvGrpSpPr>
          <p:cNvPr id="762" name="Google Shape;762;p29"/>
          <p:cNvGrpSpPr/>
          <p:nvPr/>
        </p:nvGrpSpPr>
        <p:grpSpPr>
          <a:xfrm rot="5400000" flipH="1">
            <a:off x="441737" y="3467594"/>
            <a:ext cx="274297" cy="32917"/>
            <a:chOff x="3442775" y="4506975"/>
            <a:chExt cx="812250" cy="96900"/>
          </a:xfrm>
        </p:grpSpPr>
        <p:sp>
          <p:nvSpPr>
            <p:cNvPr id="763" name="Google Shape;763;p29"/>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64" name="Google Shape;764;p29"/>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65" name="Google Shape;765;p29"/>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66" name="Google Shape;766;p29"/>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67" name="Google Shape;767;p29"/>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pic>
        <p:nvPicPr>
          <p:cNvPr id="768" name="Google Shape;768;p29"/>
          <p:cNvPicPr preferRelativeResize="0"/>
          <p:nvPr/>
        </p:nvPicPr>
        <p:blipFill rotWithShape="1">
          <a:blip r:embed="rId3">
            <a:alphaModFix/>
          </a:blip>
          <a:srcRect l="25239" r="24663"/>
          <a:stretch/>
        </p:blipFill>
        <p:spPr>
          <a:xfrm rot="-9390379">
            <a:off x="-585346" y="3837125"/>
            <a:ext cx="2045468" cy="215910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69"/>
        <p:cNvGrpSpPr/>
        <p:nvPr/>
      </p:nvGrpSpPr>
      <p:grpSpPr>
        <a:xfrm>
          <a:off x="0" y="0"/>
          <a:ext cx="0" cy="0"/>
          <a:chOff x="0" y="0"/>
          <a:chExt cx="0" cy="0"/>
        </a:xfrm>
      </p:grpSpPr>
      <p:grpSp>
        <p:nvGrpSpPr>
          <p:cNvPr id="770" name="Google Shape;770;p30"/>
          <p:cNvGrpSpPr/>
          <p:nvPr/>
        </p:nvGrpSpPr>
        <p:grpSpPr>
          <a:xfrm rot="-5400000" flipH="1">
            <a:off x="361341" y="1581387"/>
            <a:ext cx="274297" cy="32917"/>
            <a:chOff x="3442775" y="4506975"/>
            <a:chExt cx="812250" cy="96900"/>
          </a:xfrm>
        </p:grpSpPr>
        <p:sp>
          <p:nvSpPr>
            <p:cNvPr id="771" name="Google Shape;771;p30"/>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72" name="Google Shape;772;p30"/>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73" name="Google Shape;773;p30"/>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74" name="Google Shape;774;p30"/>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775" name="Google Shape;775;p30"/>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pic>
        <p:nvPicPr>
          <p:cNvPr id="776" name="Google Shape;776;p30"/>
          <p:cNvPicPr preferRelativeResize="0"/>
          <p:nvPr/>
        </p:nvPicPr>
        <p:blipFill rotWithShape="1">
          <a:blip r:embed="rId2">
            <a:alphaModFix amt="70000"/>
          </a:blip>
          <a:srcRect l="57129" t="18430" b="44950"/>
          <a:stretch/>
        </p:blipFill>
        <p:spPr>
          <a:xfrm rot="-5130888" flipH="1">
            <a:off x="7822654" y="4062698"/>
            <a:ext cx="2148917" cy="1792565"/>
          </a:xfrm>
          <a:prstGeom prst="rect">
            <a:avLst/>
          </a:prstGeom>
          <a:noFill/>
          <a:ln>
            <a:noFill/>
          </a:ln>
        </p:spPr>
      </p:pic>
      <p:grpSp>
        <p:nvGrpSpPr>
          <p:cNvPr id="777" name="Google Shape;777;p30"/>
          <p:cNvGrpSpPr/>
          <p:nvPr/>
        </p:nvGrpSpPr>
        <p:grpSpPr>
          <a:xfrm>
            <a:off x="-582226" y="302164"/>
            <a:ext cx="10136774" cy="3921753"/>
            <a:chOff x="-582226" y="302164"/>
            <a:chExt cx="10136774" cy="3921753"/>
          </a:xfrm>
        </p:grpSpPr>
        <p:grpSp>
          <p:nvGrpSpPr>
            <p:cNvPr id="778" name="Google Shape;778;p30"/>
            <p:cNvGrpSpPr/>
            <p:nvPr/>
          </p:nvGrpSpPr>
          <p:grpSpPr>
            <a:xfrm flipH="1">
              <a:off x="-582226" y="302164"/>
              <a:ext cx="1097255" cy="1097255"/>
              <a:chOff x="8735900" y="445925"/>
              <a:chExt cx="822900" cy="822900"/>
            </a:xfrm>
          </p:grpSpPr>
          <p:sp>
            <p:nvSpPr>
              <p:cNvPr id="779" name="Google Shape;779;p30"/>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80" name="Google Shape;780;p30"/>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81" name="Google Shape;781;p30"/>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82" name="Google Shape;782;p30"/>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83" name="Google Shape;783;p30"/>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84" name="Google Shape;784;p30"/>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85" name="Google Shape;785;p30"/>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86" name="Google Shape;786;p30"/>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787" name="Google Shape;787;p30"/>
            <p:cNvGrpSpPr/>
            <p:nvPr/>
          </p:nvGrpSpPr>
          <p:grpSpPr>
            <a:xfrm rot="10800000">
              <a:off x="8731648" y="3401017"/>
              <a:ext cx="822900" cy="822900"/>
              <a:chOff x="8735900" y="445925"/>
              <a:chExt cx="822900" cy="822900"/>
            </a:xfrm>
          </p:grpSpPr>
          <p:sp>
            <p:nvSpPr>
              <p:cNvPr id="788" name="Google Shape;788;p30"/>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89" name="Google Shape;789;p30"/>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90" name="Google Shape;790;p30"/>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91" name="Google Shape;791;p30"/>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92" name="Google Shape;792;p30"/>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93" name="Google Shape;793;p30"/>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94" name="Google Shape;794;p30"/>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95" name="Google Shape;795;p30"/>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sp>
        <p:nvSpPr>
          <p:cNvPr id="796" name="Google Shape;796;p30"/>
          <p:cNvSpPr/>
          <p:nvPr/>
        </p:nvSpPr>
        <p:spPr>
          <a:xfrm rot="10800000" flipH="1">
            <a:off x="8506272" y="2840535"/>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797" name="Google Shape;797;p30"/>
          <p:cNvPicPr preferRelativeResize="0"/>
          <p:nvPr/>
        </p:nvPicPr>
        <p:blipFill rotWithShape="1">
          <a:blip r:embed="rId3">
            <a:alphaModFix/>
          </a:blip>
          <a:srcRect l="15074" t="23118" r="19923" b="25916"/>
          <a:stretch/>
        </p:blipFill>
        <p:spPr>
          <a:xfrm rot="537552" flipH="1">
            <a:off x="-1037224" y="-977528"/>
            <a:ext cx="2707599" cy="20730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ig Statement">
    <p:spTree>
      <p:nvGrpSpPr>
        <p:cNvPr id="1" name=""/>
        <p:cNvGrpSpPr/>
        <p:nvPr/>
      </p:nvGrpSpPr>
      <p:grpSpPr>
        <a:xfrm>
          <a:off x="0" y="0"/>
          <a:ext cx="0" cy="0"/>
          <a:chOff x="0" y="0"/>
          <a:chExt cx="0" cy="0"/>
        </a:xfrm>
      </p:grpSpPr>
      <p:sp>
        <p:nvSpPr>
          <p:cNvPr id="2" name="Title 1"/>
          <p:cNvSpPr>
            <a:spLocks noGrp="1"/>
          </p:cNvSpPr>
          <p:nvPr>
            <p:ph type="title"/>
          </p:nvPr>
        </p:nvSpPr>
        <p:spPr>
          <a:xfrm>
            <a:off x="337491" y="219171"/>
            <a:ext cx="8469019" cy="277132"/>
          </a:xfrm>
        </p:spPr>
        <p:txBody>
          <a:bodyPr>
            <a:noAutofit/>
          </a:bodyPr>
          <a:lstStyle>
            <a:lvl1pPr algn="ctr">
              <a:defRPr sz="2475"/>
            </a:lvl1pPr>
          </a:lstStyle>
          <a:p>
            <a:r>
              <a:rPr lang="es-ES"/>
              <a:t>Haga clic para modificar el estilo de título del patrón</a:t>
            </a:r>
            <a:endParaRPr lang="en-GB"/>
          </a:p>
        </p:txBody>
      </p:sp>
      <p:sp>
        <p:nvSpPr>
          <p:cNvPr id="3" name="Footer Placeholder 2"/>
          <p:cNvSpPr>
            <a:spLocks noGrp="1"/>
          </p:cNvSpPr>
          <p:nvPr>
            <p:ph type="ftr" sz="quarter" idx="10"/>
          </p:nvPr>
        </p:nvSpPr>
        <p:spPr>
          <a:xfrm>
            <a:off x="1326927" y="4769074"/>
            <a:ext cx="6933467" cy="273844"/>
          </a:xfrm>
        </p:spPr>
        <p:txBody>
          <a:bodyPr/>
          <a:lstStyle>
            <a:lvl1pPr>
              <a:defRPr sz="750"/>
            </a:lvl1pPr>
          </a:lstStyle>
          <a:p>
            <a:r>
              <a:rPr lang="en-GB"/>
              <a:t>corporate presentation</a:t>
            </a:r>
          </a:p>
        </p:txBody>
      </p:sp>
      <p:sp>
        <p:nvSpPr>
          <p:cNvPr id="4" name="Slide Number Placeholder 3"/>
          <p:cNvSpPr>
            <a:spLocks noGrp="1"/>
          </p:cNvSpPr>
          <p:nvPr>
            <p:ph type="sldNum" sz="quarter" idx="11"/>
          </p:nvPr>
        </p:nvSpPr>
        <p:spPr>
          <a:xfrm>
            <a:off x="8326793" y="4769345"/>
            <a:ext cx="435989" cy="273844"/>
          </a:xfrm>
        </p:spPr>
        <p:txBody>
          <a:bodyPr/>
          <a:lstStyle>
            <a:lvl1pPr>
              <a:defRPr sz="750"/>
            </a:lvl1pPr>
          </a:lstStyle>
          <a:p>
            <a:fld id="{AC8920F4-4C8E-475E-B58E-EAF5B4357C6E}" type="slidenum">
              <a:rPr lang="en-GB" smtClean="0"/>
              <a:pPr/>
              <a:t>‹#›</a:t>
            </a:fld>
            <a:endParaRPr lang="en-GB"/>
          </a:p>
        </p:txBody>
      </p:sp>
      <p:sp>
        <p:nvSpPr>
          <p:cNvPr id="6" name="Text Placeholder 5"/>
          <p:cNvSpPr>
            <a:spLocks noGrp="1"/>
          </p:cNvSpPr>
          <p:nvPr>
            <p:ph type="body" sz="quarter" idx="13"/>
          </p:nvPr>
        </p:nvSpPr>
        <p:spPr>
          <a:xfrm>
            <a:off x="337490" y="640683"/>
            <a:ext cx="8469101" cy="3934322"/>
          </a:xfrm>
        </p:spPr>
        <p:txBody>
          <a:bodyPr bIns="360000" anchor="ctr">
            <a:normAutofit/>
          </a:bodyPr>
          <a:lstStyle>
            <a:lvl1pPr algn="ctr">
              <a:defRPr sz="2250" b="0"/>
            </a:lvl1pPr>
          </a:lstStyle>
          <a:p>
            <a:pPr lvl="0"/>
            <a:r>
              <a:rPr lang="es-ES"/>
              <a:t>Editar los estilos de texto del patrón</a:t>
            </a:r>
          </a:p>
        </p:txBody>
      </p:sp>
      <p:cxnSp>
        <p:nvCxnSpPr>
          <p:cNvPr id="7" name="Conector recto 6">
            <a:extLst>
              <a:ext uri="{FF2B5EF4-FFF2-40B4-BE49-F238E27FC236}">
                <a16:creationId xmlns:a16="http://schemas.microsoft.com/office/drawing/2014/main" id="{7F4ACA5A-1B72-4C71-AA40-25CEE4C4820F}"/>
              </a:ext>
            </a:extLst>
          </p:cNvPr>
          <p:cNvCxnSpPr/>
          <p:nvPr userDrawn="1"/>
        </p:nvCxnSpPr>
        <p:spPr>
          <a:xfrm>
            <a:off x="2007901" y="568493"/>
            <a:ext cx="5346881" cy="0"/>
          </a:xfrm>
          <a:prstGeom prst="line">
            <a:avLst/>
          </a:prstGeom>
          <a:ln w="57150">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1827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1291500" y="2335953"/>
            <a:ext cx="3805200" cy="1645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1371600" y="1162347"/>
            <a:ext cx="1097400" cy="1097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pic>
        <p:nvPicPr>
          <p:cNvPr id="54" name="Google Shape;54;p3"/>
          <p:cNvPicPr preferRelativeResize="0"/>
          <p:nvPr/>
        </p:nvPicPr>
        <p:blipFill rotWithShape="1">
          <a:blip r:embed="rId2">
            <a:alphaModFix amt="77000"/>
          </a:blip>
          <a:srcRect l="51169" t="56240" r="6542"/>
          <a:stretch/>
        </p:blipFill>
        <p:spPr>
          <a:xfrm flipH="1">
            <a:off x="-855775" y="3742338"/>
            <a:ext cx="2227374" cy="2250825"/>
          </a:xfrm>
          <a:prstGeom prst="rect">
            <a:avLst/>
          </a:prstGeom>
          <a:noFill/>
          <a:ln>
            <a:noFill/>
          </a:ln>
        </p:spPr>
      </p:pic>
      <p:pic>
        <p:nvPicPr>
          <p:cNvPr id="55" name="Google Shape;55;p3"/>
          <p:cNvPicPr preferRelativeResize="0"/>
          <p:nvPr/>
        </p:nvPicPr>
        <p:blipFill rotWithShape="1">
          <a:blip r:embed="rId2">
            <a:alphaModFix amt="77000"/>
          </a:blip>
          <a:srcRect l="55131" t="4843" r="2579" b="82335"/>
          <a:stretch/>
        </p:blipFill>
        <p:spPr>
          <a:xfrm rot="10800000" flipH="1">
            <a:off x="7903238" y="82300"/>
            <a:ext cx="1547950" cy="457200"/>
          </a:xfrm>
          <a:prstGeom prst="rect">
            <a:avLst/>
          </a:prstGeom>
          <a:noFill/>
          <a:ln>
            <a:noFill/>
          </a:ln>
        </p:spPr>
      </p:pic>
      <p:sp>
        <p:nvSpPr>
          <p:cNvPr id="56" name="Google Shape;56;p3"/>
          <p:cNvSpPr/>
          <p:nvPr/>
        </p:nvSpPr>
        <p:spPr>
          <a:xfrm flipH="1">
            <a:off x="120816" y="3468143"/>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57" name="Google Shape;57;p3"/>
          <p:cNvGrpSpPr/>
          <p:nvPr/>
        </p:nvGrpSpPr>
        <p:grpSpPr>
          <a:xfrm>
            <a:off x="1407803" y="598116"/>
            <a:ext cx="7665697" cy="4300117"/>
            <a:chOff x="1407803" y="598116"/>
            <a:chExt cx="7665697" cy="4300117"/>
          </a:xfrm>
        </p:grpSpPr>
        <p:grpSp>
          <p:nvGrpSpPr>
            <p:cNvPr id="58" name="Google Shape;58;p3"/>
            <p:cNvGrpSpPr/>
            <p:nvPr/>
          </p:nvGrpSpPr>
          <p:grpSpPr>
            <a:xfrm flipH="1">
              <a:off x="8799203" y="598116"/>
              <a:ext cx="274297" cy="32917"/>
              <a:chOff x="3442775" y="4506975"/>
              <a:chExt cx="812250" cy="96900"/>
            </a:xfrm>
          </p:grpSpPr>
          <p:sp>
            <p:nvSpPr>
              <p:cNvPr id="59" name="Google Shape;59;p3"/>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0" name="Google Shape;60;p3"/>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1" name="Google Shape;61;p3"/>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2" name="Google Shape;62;p3"/>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3" name="Google Shape;63;p3"/>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nvGrpSpPr>
            <p:cNvPr id="64" name="Google Shape;64;p3"/>
            <p:cNvGrpSpPr/>
            <p:nvPr/>
          </p:nvGrpSpPr>
          <p:grpSpPr>
            <a:xfrm flipH="1">
              <a:off x="1407803" y="4865316"/>
              <a:ext cx="274297" cy="32917"/>
              <a:chOff x="3442775" y="4506975"/>
              <a:chExt cx="812250" cy="96900"/>
            </a:xfrm>
          </p:grpSpPr>
          <p:sp>
            <p:nvSpPr>
              <p:cNvPr id="65" name="Google Shape;65;p3"/>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6" name="Google Shape;66;p3"/>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7" name="Google Shape;67;p3"/>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8" name="Google Shape;68;p3"/>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69" name="Google Shape;69;p3"/>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 name="Google Shape;103;p5"/>
          <p:cNvSpPr txBox="1">
            <a:spLocks noGrp="1"/>
          </p:cNvSpPr>
          <p:nvPr>
            <p:ph type="subTitle" idx="1"/>
          </p:nvPr>
        </p:nvSpPr>
        <p:spPr>
          <a:xfrm>
            <a:off x="5114478" y="3623682"/>
            <a:ext cx="2194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4" name="Google Shape;104;p5"/>
          <p:cNvSpPr txBox="1">
            <a:spLocks noGrp="1"/>
          </p:cNvSpPr>
          <p:nvPr>
            <p:ph type="subTitle" idx="2"/>
          </p:nvPr>
        </p:nvSpPr>
        <p:spPr>
          <a:xfrm>
            <a:off x="1835022" y="3623682"/>
            <a:ext cx="2194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5" name="Google Shape;105;p5"/>
          <p:cNvSpPr txBox="1">
            <a:spLocks noGrp="1"/>
          </p:cNvSpPr>
          <p:nvPr>
            <p:ph type="subTitle" idx="3"/>
          </p:nvPr>
        </p:nvSpPr>
        <p:spPr>
          <a:xfrm>
            <a:off x="5114478" y="3242683"/>
            <a:ext cx="2194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6" name="Google Shape;106;p5"/>
          <p:cNvSpPr txBox="1">
            <a:spLocks noGrp="1"/>
          </p:cNvSpPr>
          <p:nvPr>
            <p:ph type="subTitle" idx="4"/>
          </p:nvPr>
        </p:nvSpPr>
        <p:spPr>
          <a:xfrm>
            <a:off x="1835022" y="3242683"/>
            <a:ext cx="21945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DM Sans Medium"/>
                <a:ea typeface="DM Sans Medium"/>
                <a:cs typeface="DM Sans Medium"/>
                <a:sym typeface="DM Sans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07" name="Google Shape;107;p5"/>
          <p:cNvPicPr preferRelativeResize="0"/>
          <p:nvPr/>
        </p:nvPicPr>
        <p:blipFill rotWithShape="1">
          <a:blip r:embed="rId2">
            <a:alphaModFix/>
          </a:blip>
          <a:srcRect l="51169" t="4835" b="80958"/>
          <a:stretch/>
        </p:blipFill>
        <p:spPr>
          <a:xfrm rot="10800000" flipH="1">
            <a:off x="-689225" y="4481698"/>
            <a:ext cx="2329426" cy="661800"/>
          </a:xfrm>
          <a:prstGeom prst="rect">
            <a:avLst/>
          </a:prstGeom>
          <a:noFill/>
          <a:ln>
            <a:noFill/>
          </a:ln>
        </p:spPr>
      </p:pic>
      <p:grpSp>
        <p:nvGrpSpPr>
          <p:cNvPr id="108" name="Google Shape;108;p5"/>
          <p:cNvGrpSpPr/>
          <p:nvPr/>
        </p:nvGrpSpPr>
        <p:grpSpPr>
          <a:xfrm>
            <a:off x="-548627" y="82096"/>
            <a:ext cx="10027919" cy="4397040"/>
            <a:chOff x="-548627" y="82096"/>
            <a:chExt cx="10027919" cy="4397040"/>
          </a:xfrm>
        </p:grpSpPr>
        <p:grpSp>
          <p:nvGrpSpPr>
            <p:cNvPr id="109" name="Google Shape;109;p5"/>
            <p:cNvGrpSpPr/>
            <p:nvPr/>
          </p:nvGrpSpPr>
          <p:grpSpPr>
            <a:xfrm rot="10800000">
              <a:off x="8656309" y="82096"/>
              <a:ext cx="822982" cy="822982"/>
              <a:chOff x="-423175" y="2918850"/>
              <a:chExt cx="822900" cy="822900"/>
            </a:xfrm>
          </p:grpSpPr>
          <p:sp>
            <p:nvSpPr>
              <p:cNvPr id="110" name="Google Shape;110;p5"/>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1" name="Google Shape;111;p5"/>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2" name="Google Shape;112;p5"/>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3" name="Google Shape;113;p5"/>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4" name="Google Shape;114;p5"/>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5" name="Google Shape;115;p5"/>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6" name="Google Shape;116;p5"/>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7" name="Google Shape;117;p5"/>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18" name="Google Shape;118;p5"/>
            <p:cNvGrpSpPr/>
            <p:nvPr/>
          </p:nvGrpSpPr>
          <p:grpSpPr>
            <a:xfrm flipH="1">
              <a:off x="-548627" y="3381881"/>
              <a:ext cx="1097255" cy="1097255"/>
              <a:chOff x="8735900" y="445925"/>
              <a:chExt cx="822900" cy="822900"/>
            </a:xfrm>
          </p:grpSpPr>
          <p:sp>
            <p:nvSpPr>
              <p:cNvPr id="119" name="Google Shape;119;p5"/>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0" name="Google Shape;120;p5"/>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1" name="Google Shape;121;p5"/>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2" name="Google Shape;122;p5"/>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3" name="Google Shape;123;p5"/>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4" name="Google Shape;124;p5"/>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5" name="Google Shape;125;p5"/>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6" name="Google Shape;126;p5"/>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pic>
        <p:nvPicPr>
          <p:cNvPr id="127" name="Google Shape;127;p5"/>
          <p:cNvPicPr preferRelativeResize="0"/>
          <p:nvPr/>
        </p:nvPicPr>
        <p:blipFill rotWithShape="1">
          <a:blip r:embed="rId3">
            <a:alphaModFix/>
          </a:blip>
          <a:srcRect l="12358" t="17954" r="14903" b="23637"/>
          <a:stretch/>
        </p:blipFill>
        <p:spPr>
          <a:xfrm rot="5802052" flipH="1">
            <a:off x="8074291" y="-12526"/>
            <a:ext cx="2670665" cy="2097387"/>
          </a:xfrm>
          <a:prstGeom prst="rect">
            <a:avLst/>
          </a:prstGeom>
          <a:noFill/>
          <a:ln>
            <a:noFill/>
          </a:ln>
        </p:spPr>
      </p:pic>
      <p:grpSp>
        <p:nvGrpSpPr>
          <p:cNvPr id="128" name="Google Shape;128;p5"/>
          <p:cNvGrpSpPr/>
          <p:nvPr/>
        </p:nvGrpSpPr>
        <p:grpSpPr>
          <a:xfrm>
            <a:off x="397188" y="2343948"/>
            <a:ext cx="8445534" cy="989627"/>
            <a:chOff x="397188" y="2343948"/>
            <a:chExt cx="8445534" cy="989627"/>
          </a:xfrm>
        </p:grpSpPr>
        <p:sp>
          <p:nvSpPr>
            <p:cNvPr id="129" name="Google Shape;129;p5"/>
            <p:cNvSpPr/>
            <p:nvPr/>
          </p:nvSpPr>
          <p:spPr>
            <a:xfrm flipH="1">
              <a:off x="397188" y="3059375"/>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0" name="Google Shape;130;p5"/>
            <p:cNvSpPr/>
            <p:nvPr/>
          </p:nvSpPr>
          <p:spPr>
            <a:xfrm rot="10800000" flipH="1">
              <a:off x="8568522" y="2343948"/>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1"/>
        <p:cNvGrpSpPr/>
        <p:nvPr/>
      </p:nvGrpSpPr>
      <p:grpSpPr>
        <a:xfrm>
          <a:off x="0" y="0"/>
          <a:ext cx="0" cy="0"/>
          <a:chOff x="0" y="0"/>
          <a:chExt cx="0" cy="0"/>
        </a:xfrm>
      </p:grpSpPr>
      <p:sp>
        <p:nvSpPr>
          <p:cNvPr id="162" name="Google Shape;162;p7"/>
          <p:cNvSpPr>
            <a:spLocks noGrp="1"/>
          </p:cNvSpPr>
          <p:nvPr>
            <p:ph type="pic" idx="2"/>
          </p:nvPr>
        </p:nvSpPr>
        <p:spPr>
          <a:xfrm>
            <a:off x="1794" y="0"/>
            <a:ext cx="3672300" cy="5143500"/>
          </a:xfrm>
          <a:prstGeom prst="rect">
            <a:avLst/>
          </a:prstGeom>
          <a:noFill/>
          <a:ln>
            <a:noFill/>
          </a:ln>
        </p:spPr>
      </p:sp>
      <p:sp>
        <p:nvSpPr>
          <p:cNvPr id="163" name="Google Shape;163;p7"/>
          <p:cNvSpPr txBox="1">
            <a:spLocks noGrp="1"/>
          </p:cNvSpPr>
          <p:nvPr>
            <p:ph type="title"/>
          </p:nvPr>
        </p:nvSpPr>
        <p:spPr>
          <a:xfrm>
            <a:off x="4555950" y="1280200"/>
            <a:ext cx="3453600" cy="843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4" name="Google Shape;164;p7"/>
          <p:cNvSpPr txBox="1">
            <a:spLocks noGrp="1"/>
          </p:cNvSpPr>
          <p:nvPr>
            <p:ph type="subTitle" idx="1"/>
          </p:nvPr>
        </p:nvSpPr>
        <p:spPr>
          <a:xfrm>
            <a:off x="4556600" y="2183300"/>
            <a:ext cx="3452400" cy="168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Font typeface="Arial"/>
              <a:buChar char="●"/>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pic>
        <p:nvPicPr>
          <p:cNvPr id="165" name="Google Shape;165;p7"/>
          <p:cNvPicPr preferRelativeResize="0"/>
          <p:nvPr/>
        </p:nvPicPr>
        <p:blipFill rotWithShape="1">
          <a:blip r:embed="rId2">
            <a:alphaModFix/>
          </a:blip>
          <a:srcRect l="51169" t="4835" b="80958"/>
          <a:stretch/>
        </p:blipFill>
        <p:spPr>
          <a:xfrm rot="10800000">
            <a:off x="7504687" y="4481698"/>
            <a:ext cx="2329426" cy="661800"/>
          </a:xfrm>
          <a:prstGeom prst="rect">
            <a:avLst/>
          </a:prstGeom>
          <a:noFill/>
          <a:ln>
            <a:noFill/>
          </a:ln>
        </p:spPr>
      </p:pic>
      <p:sp>
        <p:nvSpPr>
          <p:cNvPr id="166" name="Google Shape;166;p7"/>
          <p:cNvSpPr/>
          <p:nvPr/>
        </p:nvSpPr>
        <p:spPr>
          <a:xfrm>
            <a:off x="8473500" y="3287975"/>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167" name="Google Shape;167;p7"/>
          <p:cNvGrpSpPr/>
          <p:nvPr/>
        </p:nvGrpSpPr>
        <p:grpSpPr>
          <a:xfrm>
            <a:off x="8732550" y="3610488"/>
            <a:ext cx="822900" cy="822900"/>
            <a:chOff x="8735900" y="445925"/>
            <a:chExt cx="822900" cy="822900"/>
          </a:xfrm>
        </p:grpSpPr>
        <p:sp>
          <p:nvSpPr>
            <p:cNvPr id="168" name="Google Shape;168;p7"/>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9" name="Google Shape;169;p7"/>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0" name="Google Shape;170;p7"/>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1" name="Google Shape;171;p7"/>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2" name="Google Shape;172;p7"/>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3" name="Google Shape;173;p7"/>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4" name="Google Shape;174;p7"/>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5" name="Google Shape;175;p7"/>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178" name="Google Shape;178;p8"/>
          <p:cNvPicPr preferRelativeResize="0"/>
          <p:nvPr/>
        </p:nvPicPr>
        <p:blipFill rotWithShape="1">
          <a:blip r:embed="rId2">
            <a:alphaModFix amt="63000"/>
          </a:blip>
          <a:srcRect l="50780" t="55966" r="5115"/>
          <a:stretch/>
        </p:blipFill>
        <p:spPr>
          <a:xfrm rot="10800000">
            <a:off x="-645987" y="-760175"/>
            <a:ext cx="2928573" cy="2855250"/>
          </a:xfrm>
          <a:prstGeom prst="rect">
            <a:avLst/>
          </a:prstGeom>
          <a:noFill/>
          <a:ln>
            <a:noFill/>
          </a:ln>
        </p:spPr>
      </p:pic>
      <p:sp>
        <p:nvSpPr>
          <p:cNvPr id="179" name="Google Shape;179;p8"/>
          <p:cNvSpPr/>
          <p:nvPr/>
        </p:nvSpPr>
        <p:spPr>
          <a:xfrm>
            <a:off x="208575" y="2531625"/>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180" name="Google Shape;180;p8"/>
          <p:cNvGrpSpPr/>
          <p:nvPr/>
        </p:nvGrpSpPr>
        <p:grpSpPr>
          <a:xfrm rot="5400000">
            <a:off x="8607564" y="2174292"/>
            <a:ext cx="274297" cy="32917"/>
            <a:chOff x="3442775" y="4506975"/>
            <a:chExt cx="812250" cy="96900"/>
          </a:xfrm>
        </p:grpSpPr>
        <p:sp>
          <p:nvSpPr>
            <p:cNvPr id="181" name="Google Shape;181;p8"/>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2" name="Google Shape;182;p8"/>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3" name="Google Shape;183;p8"/>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4" name="Google Shape;184;p8"/>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5" name="Google Shape;185;p8"/>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nvGrpSpPr>
          <p:cNvPr id="186" name="Google Shape;186;p8"/>
          <p:cNvGrpSpPr/>
          <p:nvPr/>
        </p:nvGrpSpPr>
        <p:grpSpPr>
          <a:xfrm>
            <a:off x="-10550" y="1347200"/>
            <a:ext cx="9550777" cy="2386948"/>
            <a:chOff x="-10550" y="1347200"/>
            <a:chExt cx="9550777" cy="2386948"/>
          </a:xfrm>
        </p:grpSpPr>
        <p:grpSp>
          <p:nvGrpSpPr>
            <p:cNvPr id="187" name="Google Shape;187;p8"/>
            <p:cNvGrpSpPr/>
            <p:nvPr/>
          </p:nvGrpSpPr>
          <p:grpSpPr>
            <a:xfrm>
              <a:off x="8442973" y="2636893"/>
              <a:ext cx="1097255" cy="1097255"/>
              <a:chOff x="8735900" y="445925"/>
              <a:chExt cx="822900" cy="822900"/>
            </a:xfrm>
          </p:grpSpPr>
          <p:sp>
            <p:nvSpPr>
              <p:cNvPr id="188" name="Google Shape;188;p8"/>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9" name="Google Shape;189;p8"/>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0" name="Google Shape;190;p8"/>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1" name="Google Shape;191;p8"/>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2" name="Google Shape;192;p8"/>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3" name="Google Shape;193;p8"/>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4" name="Google Shape;194;p8"/>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5" name="Google Shape;195;p8"/>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96" name="Google Shape;196;p8"/>
            <p:cNvGrpSpPr/>
            <p:nvPr/>
          </p:nvGrpSpPr>
          <p:grpSpPr>
            <a:xfrm>
              <a:off x="-10550" y="1347200"/>
              <a:ext cx="822900" cy="822900"/>
              <a:chOff x="8735900" y="445925"/>
              <a:chExt cx="822900" cy="822900"/>
            </a:xfrm>
          </p:grpSpPr>
          <p:sp>
            <p:nvSpPr>
              <p:cNvPr id="197" name="Google Shape;197;p8"/>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8" name="Google Shape;198;p8"/>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9" name="Google Shape;199;p8"/>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0" name="Google Shape;200;p8"/>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1" name="Google Shape;201;p8"/>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2" name="Google Shape;202;p8"/>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3" name="Google Shape;203;p8"/>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4" name="Google Shape;204;p8"/>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pic>
        <p:nvPicPr>
          <p:cNvPr id="205" name="Google Shape;205;p8"/>
          <p:cNvPicPr preferRelativeResize="0"/>
          <p:nvPr/>
        </p:nvPicPr>
        <p:blipFill rotWithShape="1">
          <a:blip r:embed="rId3">
            <a:alphaModFix/>
          </a:blip>
          <a:srcRect l="13063" t="17894" r="17337" b="24661"/>
          <a:stretch/>
        </p:blipFill>
        <p:spPr>
          <a:xfrm>
            <a:off x="7148575" y="3033775"/>
            <a:ext cx="2701123" cy="2177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5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56"/>
        <p:cNvGrpSpPr/>
        <p:nvPr/>
      </p:nvGrpSpPr>
      <p:grpSpPr>
        <a:xfrm>
          <a:off x="0" y="0"/>
          <a:ext cx="0" cy="0"/>
          <a:chOff x="0" y="0"/>
          <a:chExt cx="0" cy="0"/>
        </a:xfrm>
      </p:grpSpPr>
      <p:pic>
        <p:nvPicPr>
          <p:cNvPr id="257" name="Google Shape;257;p13"/>
          <p:cNvPicPr preferRelativeResize="0"/>
          <p:nvPr/>
        </p:nvPicPr>
        <p:blipFill rotWithShape="1">
          <a:blip r:embed="rId2">
            <a:alphaModFix/>
          </a:blip>
          <a:srcRect l="12358" t="17954" r="14903" b="23637"/>
          <a:stretch/>
        </p:blipFill>
        <p:spPr>
          <a:xfrm rot="-5399993" flipH="1">
            <a:off x="-1582656" y="3430361"/>
            <a:ext cx="2670664" cy="2097385"/>
          </a:xfrm>
          <a:prstGeom prst="rect">
            <a:avLst/>
          </a:prstGeom>
          <a:noFill/>
          <a:ln>
            <a:noFill/>
          </a:ln>
        </p:spPr>
      </p:pic>
      <p:pic>
        <p:nvPicPr>
          <p:cNvPr id="258" name="Google Shape;258;p13"/>
          <p:cNvPicPr preferRelativeResize="0"/>
          <p:nvPr/>
        </p:nvPicPr>
        <p:blipFill rotWithShape="1">
          <a:blip r:embed="rId3">
            <a:alphaModFix amt="72000"/>
          </a:blip>
          <a:srcRect l="51065" t="57732" r="5518" b="-1765"/>
          <a:stretch/>
        </p:blipFill>
        <p:spPr>
          <a:xfrm rot="10800000" flipH="1">
            <a:off x="7840850" y="-838275"/>
            <a:ext cx="2041452" cy="2010300"/>
          </a:xfrm>
          <a:prstGeom prst="rect">
            <a:avLst/>
          </a:prstGeom>
          <a:noFill/>
          <a:ln>
            <a:noFill/>
          </a:ln>
        </p:spPr>
      </p:pic>
      <p:grpSp>
        <p:nvGrpSpPr>
          <p:cNvPr id="259" name="Google Shape;259;p13"/>
          <p:cNvGrpSpPr/>
          <p:nvPr/>
        </p:nvGrpSpPr>
        <p:grpSpPr>
          <a:xfrm>
            <a:off x="408305" y="647870"/>
            <a:ext cx="9152958" cy="5053224"/>
            <a:chOff x="408305" y="647870"/>
            <a:chExt cx="9152958" cy="5053224"/>
          </a:xfrm>
        </p:grpSpPr>
        <p:grpSp>
          <p:nvGrpSpPr>
            <p:cNvPr id="260" name="Google Shape;260;p13"/>
            <p:cNvGrpSpPr/>
            <p:nvPr/>
          </p:nvGrpSpPr>
          <p:grpSpPr>
            <a:xfrm>
              <a:off x="408305" y="4604003"/>
              <a:ext cx="1097090" cy="1097090"/>
              <a:chOff x="-423175" y="2918850"/>
              <a:chExt cx="822900" cy="822900"/>
            </a:xfrm>
          </p:grpSpPr>
          <p:sp>
            <p:nvSpPr>
              <p:cNvPr id="261" name="Google Shape;261;p13"/>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2" name="Google Shape;262;p13"/>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3" name="Google Shape;263;p13"/>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4" name="Google Shape;264;p13"/>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5" name="Google Shape;265;p13"/>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6" name="Google Shape;266;p13"/>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7" name="Google Shape;267;p13"/>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8" name="Google Shape;268;p13"/>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69" name="Google Shape;269;p13"/>
            <p:cNvGrpSpPr/>
            <p:nvPr/>
          </p:nvGrpSpPr>
          <p:grpSpPr>
            <a:xfrm>
              <a:off x="8738281" y="647870"/>
              <a:ext cx="822982" cy="822982"/>
              <a:chOff x="-423175" y="2918850"/>
              <a:chExt cx="822900" cy="822900"/>
            </a:xfrm>
          </p:grpSpPr>
          <p:sp>
            <p:nvSpPr>
              <p:cNvPr id="270" name="Google Shape;270;p13"/>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1" name="Google Shape;271;p13"/>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2" name="Google Shape;272;p13"/>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3" name="Google Shape;273;p13"/>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4" name="Google Shape;274;p13"/>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5" name="Google Shape;275;p13"/>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6" name="Google Shape;276;p13"/>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7" name="Google Shape;277;p13"/>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grpSp>
        <p:nvGrpSpPr>
          <p:cNvPr id="278" name="Google Shape;278;p13"/>
          <p:cNvGrpSpPr/>
          <p:nvPr/>
        </p:nvGrpSpPr>
        <p:grpSpPr>
          <a:xfrm>
            <a:off x="287179" y="1699438"/>
            <a:ext cx="8543471" cy="1367400"/>
            <a:chOff x="287179" y="1699438"/>
            <a:chExt cx="8543471" cy="1367400"/>
          </a:xfrm>
        </p:grpSpPr>
        <p:sp>
          <p:nvSpPr>
            <p:cNvPr id="279" name="Google Shape;279;p13"/>
            <p:cNvSpPr/>
            <p:nvPr/>
          </p:nvSpPr>
          <p:spPr>
            <a:xfrm>
              <a:off x="8556450" y="1699438"/>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80" name="Google Shape;280;p13"/>
            <p:cNvSpPr/>
            <p:nvPr/>
          </p:nvSpPr>
          <p:spPr>
            <a:xfrm flipH="1">
              <a:off x="287179" y="2792638"/>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281" name="Google Shape;28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2" name="Google Shape;282;p13"/>
          <p:cNvSpPr txBox="1">
            <a:spLocks noGrp="1"/>
          </p:cNvSpPr>
          <p:nvPr>
            <p:ph type="title" idx="2" hasCustomPrompt="1"/>
          </p:nvPr>
        </p:nvSpPr>
        <p:spPr>
          <a:xfrm>
            <a:off x="1827210" y="1443770"/>
            <a:ext cx="734700" cy="731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3" name="Google Shape;283;p13"/>
          <p:cNvSpPr txBox="1">
            <a:spLocks noGrp="1"/>
          </p:cNvSpPr>
          <p:nvPr>
            <p:ph type="title" idx="3" hasCustomPrompt="1"/>
          </p:nvPr>
        </p:nvSpPr>
        <p:spPr>
          <a:xfrm>
            <a:off x="1827210" y="2964241"/>
            <a:ext cx="734700" cy="731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4" name="Google Shape;284;p13"/>
          <p:cNvSpPr txBox="1">
            <a:spLocks noGrp="1"/>
          </p:cNvSpPr>
          <p:nvPr>
            <p:ph type="title" idx="4" hasCustomPrompt="1"/>
          </p:nvPr>
        </p:nvSpPr>
        <p:spPr>
          <a:xfrm>
            <a:off x="4204650" y="1443770"/>
            <a:ext cx="734700" cy="731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5" name="Google Shape;285;p13"/>
          <p:cNvSpPr txBox="1">
            <a:spLocks noGrp="1"/>
          </p:cNvSpPr>
          <p:nvPr>
            <p:ph type="title" idx="5" hasCustomPrompt="1"/>
          </p:nvPr>
        </p:nvSpPr>
        <p:spPr>
          <a:xfrm>
            <a:off x="4204650" y="2964241"/>
            <a:ext cx="734700" cy="731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6" name="Google Shape;286;p13"/>
          <p:cNvSpPr txBox="1">
            <a:spLocks noGrp="1"/>
          </p:cNvSpPr>
          <p:nvPr>
            <p:ph type="title" idx="6" hasCustomPrompt="1"/>
          </p:nvPr>
        </p:nvSpPr>
        <p:spPr>
          <a:xfrm>
            <a:off x="6582090" y="1443770"/>
            <a:ext cx="734700" cy="731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7" name="Google Shape;287;p13"/>
          <p:cNvSpPr txBox="1">
            <a:spLocks noGrp="1"/>
          </p:cNvSpPr>
          <p:nvPr>
            <p:ph type="title" idx="7" hasCustomPrompt="1"/>
          </p:nvPr>
        </p:nvSpPr>
        <p:spPr>
          <a:xfrm>
            <a:off x="6582090" y="2964241"/>
            <a:ext cx="734700" cy="731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8" name="Google Shape;288;p13"/>
          <p:cNvSpPr txBox="1">
            <a:spLocks noGrp="1"/>
          </p:cNvSpPr>
          <p:nvPr>
            <p:ph type="subTitle" idx="1"/>
          </p:nvPr>
        </p:nvSpPr>
        <p:spPr>
          <a:xfrm>
            <a:off x="1212510" y="2243039"/>
            <a:ext cx="19641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DM Sans Medium"/>
                <a:ea typeface="DM Sans Medium"/>
                <a:cs typeface="DM Sans Medium"/>
                <a:sym typeface="DM Sans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9" name="Google Shape;289;p13"/>
          <p:cNvSpPr txBox="1">
            <a:spLocks noGrp="1"/>
          </p:cNvSpPr>
          <p:nvPr>
            <p:ph type="subTitle" idx="8"/>
          </p:nvPr>
        </p:nvSpPr>
        <p:spPr>
          <a:xfrm>
            <a:off x="3589050" y="2243032"/>
            <a:ext cx="1965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DM Sans Medium"/>
                <a:ea typeface="DM Sans Medium"/>
                <a:cs typeface="DM Sans Medium"/>
                <a:sym typeface="DM Sans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0" name="Google Shape;290;p13"/>
          <p:cNvSpPr txBox="1">
            <a:spLocks noGrp="1"/>
          </p:cNvSpPr>
          <p:nvPr>
            <p:ph type="subTitle" idx="9"/>
          </p:nvPr>
        </p:nvSpPr>
        <p:spPr>
          <a:xfrm>
            <a:off x="5966490" y="2243032"/>
            <a:ext cx="1965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DM Sans Medium"/>
                <a:ea typeface="DM Sans Medium"/>
                <a:cs typeface="DM Sans Medium"/>
                <a:sym typeface="DM Sans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1" name="Google Shape;291;p13"/>
          <p:cNvSpPr txBox="1">
            <a:spLocks noGrp="1"/>
          </p:cNvSpPr>
          <p:nvPr>
            <p:ph type="subTitle" idx="13"/>
          </p:nvPr>
        </p:nvSpPr>
        <p:spPr>
          <a:xfrm>
            <a:off x="1212510" y="3763566"/>
            <a:ext cx="19641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DM Sans Medium"/>
                <a:ea typeface="DM Sans Medium"/>
                <a:cs typeface="DM Sans Medium"/>
                <a:sym typeface="DM Sans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2" name="Google Shape;292;p13"/>
          <p:cNvSpPr txBox="1">
            <a:spLocks noGrp="1"/>
          </p:cNvSpPr>
          <p:nvPr>
            <p:ph type="subTitle" idx="14"/>
          </p:nvPr>
        </p:nvSpPr>
        <p:spPr>
          <a:xfrm>
            <a:off x="3589050" y="3763571"/>
            <a:ext cx="1965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DM Sans Medium"/>
                <a:ea typeface="DM Sans Medium"/>
                <a:cs typeface="DM Sans Medium"/>
                <a:sym typeface="DM Sans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3" name="Google Shape;293;p13"/>
          <p:cNvSpPr txBox="1">
            <a:spLocks noGrp="1"/>
          </p:cNvSpPr>
          <p:nvPr>
            <p:ph type="subTitle" idx="15"/>
          </p:nvPr>
        </p:nvSpPr>
        <p:spPr>
          <a:xfrm>
            <a:off x="5966490" y="3763571"/>
            <a:ext cx="1965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DM Sans Medium"/>
                <a:ea typeface="DM Sans Medium"/>
                <a:cs typeface="DM Sans Medium"/>
                <a:sym typeface="DM Sans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294"/>
        <p:cNvGrpSpPr/>
        <p:nvPr/>
      </p:nvGrpSpPr>
      <p:grpSpPr>
        <a:xfrm>
          <a:off x="0" y="0"/>
          <a:ext cx="0" cy="0"/>
          <a:chOff x="0" y="0"/>
          <a:chExt cx="0" cy="0"/>
        </a:xfrm>
      </p:grpSpPr>
      <p:sp>
        <p:nvSpPr>
          <p:cNvPr id="295" name="Google Shape;295;p1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pic>
        <p:nvPicPr>
          <p:cNvPr id="296" name="Google Shape;296;p14"/>
          <p:cNvPicPr preferRelativeResize="0"/>
          <p:nvPr/>
        </p:nvPicPr>
        <p:blipFill rotWithShape="1">
          <a:blip r:embed="rId2">
            <a:alphaModFix/>
          </a:blip>
          <a:srcRect l="10330" t="19133" r="12746" b="11417"/>
          <a:stretch/>
        </p:blipFill>
        <p:spPr>
          <a:xfrm rot="-6174782" flipH="1">
            <a:off x="7583326" y="-1231881"/>
            <a:ext cx="2367251" cy="2087101"/>
          </a:xfrm>
          <a:prstGeom prst="rect">
            <a:avLst/>
          </a:prstGeom>
          <a:noFill/>
          <a:ln>
            <a:noFill/>
          </a:ln>
        </p:spPr>
      </p:pic>
      <p:grpSp>
        <p:nvGrpSpPr>
          <p:cNvPr id="297" name="Google Shape;297;p14"/>
          <p:cNvGrpSpPr/>
          <p:nvPr/>
        </p:nvGrpSpPr>
        <p:grpSpPr>
          <a:xfrm rot="5400000" flipH="1">
            <a:off x="8480127" y="1652086"/>
            <a:ext cx="274297" cy="32917"/>
            <a:chOff x="3442775" y="4506975"/>
            <a:chExt cx="812250" cy="96900"/>
          </a:xfrm>
        </p:grpSpPr>
        <p:sp>
          <p:nvSpPr>
            <p:cNvPr id="298" name="Google Shape;298;p14"/>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99" name="Google Shape;299;p14"/>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00" name="Google Shape;300;p14"/>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01" name="Google Shape;301;p14"/>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02" name="Google Shape;302;p14"/>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pic>
        <p:nvPicPr>
          <p:cNvPr id="303" name="Google Shape;303;p14"/>
          <p:cNvPicPr preferRelativeResize="0"/>
          <p:nvPr/>
        </p:nvPicPr>
        <p:blipFill rotWithShape="1">
          <a:blip r:embed="rId3">
            <a:alphaModFix amt="72000"/>
          </a:blip>
          <a:srcRect l="51065" t="57732" r="5518" b="-1765"/>
          <a:stretch/>
        </p:blipFill>
        <p:spPr>
          <a:xfrm flipH="1">
            <a:off x="-737262" y="3969942"/>
            <a:ext cx="2041452" cy="2010300"/>
          </a:xfrm>
          <a:prstGeom prst="rect">
            <a:avLst/>
          </a:prstGeom>
          <a:noFill/>
          <a:ln>
            <a:noFill/>
          </a:ln>
        </p:spPr>
      </p:pic>
      <p:grpSp>
        <p:nvGrpSpPr>
          <p:cNvPr id="304" name="Google Shape;304;p14"/>
          <p:cNvGrpSpPr/>
          <p:nvPr/>
        </p:nvGrpSpPr>
        <p:grpSpPr>
          <a:xfrm>
            <a:off x="-416224" y="613093"/>
            <a:ext cx="9932199" cy="3881004"/>
            <a:chOff x="-416224" y="613093"/>
            <a:chExt cx="9932199" cy="3881004"/>
          </a:xfrm>
        </p:grpSpPr>
        <p:grpSp>
          <p:nvGrpSpPr>
            <p:cNvPr id="305" name="Google Shape;305;p14"/>
            <p:cNvGrpSpPr/>
            <p:nvPr/>
          </p:nvGrpSpPr>
          <p:grpSpPr>
            <a:xfrm rot="10800000" flipH="1">
              <a:off x="8693075" y="613093"/>
              <a:ext cx="822900" cy="822900"/>
              <a:chOff x="8735900" y="445925"/>
              <a:chExt cx="822900" cy="822900"/>
            </a:xfrm>
          </p:grpSpPr>
          <p:sp>
            <p:nvSpPr>
              <p:cNvPr id="306" name="Google Shape;306;p14"/>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7" name="Google Shape;307;p14"/>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8" name="Google Shape;308;p14"/>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09" name="Google Shape;309;p14"/>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0" name="Google Shape;310;p14"/>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1" name="Google Shape;311;p14"/>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2" name="Google Shape;312;p14"/>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3" name="Google Shape;313;p14"/>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314" name="Google Shape;314;p14"/>
            <p:cNvGrpSpPr/>
            <p:nvPr/>
          </p:nvGrpSpPr>
          <p:grpSpPr>
            <a:xfrm rot="10800000">
              <a:off x="-416224" y="3671115"/>
              <a:ext cx="822982" cy="822982"/>
              <a:chOff x="-423175" y="2918850"/>
              <a:chExt cx="822900" cy="822900"/>
            </a:xfrm>
          </p:grpSpPr>
          <p:sp>
            <p:nvSpPr>
              <p:cNvPr id="315" name="Google Shape;315;p14"/>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6" name="Google Shape;316;p14"/>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7" name="Google Shape;317;p14"/>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8" name="Google Shape;318;p14"/>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9" name="Google Shape;319;p14"/>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0" name="Google Shape;320;p14"/>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1" name="Google Shape;321;p14"/>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2" name="Google Shape;322;p14"/>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sp>
        <p:nvSpPr>
          <p:cNvPr id="323" name="Google Shape;323;p14"/>
          <p:cNvSpPr/>
          <p:nvPr/>
        </p:nvSpPr>
        <p:spPr>
          <a:xfrm rot="10800000">
            <a:off x="314390" y="3168330"/>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324"/>
        <p:cNvGrpSpPr/>
        <p:nvPr/>
      </p:nvGrpSpPr>
      <p:grpSpPr>
        <a:xfrm>
          <a:off x="0" y="0"/>
          <a:ext cx="0" cy="0"/>
          <a:chOff x="0" y="0"/>
          <a:chExt cx="0" cy="0"/>
        </a:xfrm>
      </p:grpSpPr>
      <p:sp>
        <p:nvSpPr>
          <p:cNvPr id="325" name="Google Shape;325;p1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26" name="Google Shape;326;p15"/>
          <p:cNvPicPr preferRelativeResize="0"/>
          <p:nvPr/>
        </p:nvPicPr>
        <p:blipFill rotWithShape="1">
          <a:blip r:embed="rId2">
            <a:alphaModFix/>
          </a:blip>
          <a:srcRect l="12358" t="17954" r="14903" b="23637"/>
          <a:stretch/>
        </p:blipFill>
        <p:spPr>
          <a:xfrm rot="-5399993" flipH="1">
            <a:off x="-1582656" y="3430361"/>
            <a:ext cx="2670664" cy="2097385"/>
          </a:xfrm>
          <a:prstGeom prst="rect">
            <a:avLst/>
          </a:prstGeom>
          <a:noFill/>
          <a:ln>
            <a:noFill/>
          </a:ln>
        </p:spPr>
      </p:pic>
      <p:sp>
        <p:nvSpPr>
          <p:cNvPr id="327" name="Google Shape;327;p15"/>
          <p:cNvSpPr/>
          <p:nvPr/>
        </p:nvSpPr>
        <p:spPr>
          <a:xfrm flipH="1">
            <a:off x="287179" y="2792638"/>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328" name="Google Shape;328;p15"/>
          <p:cNvPicPr preferRelativeResize="0"/>
          <p:nvPr/>
        </p:nvPicPr>
        <p:blipFill rotWithShape="1">
          <a:blip r:embed="rId3">
            <a:alphaModFix amt="58000"/>
          </a:blip>
          <a:srcRect l="2379" r="54204" b="55966"/>
          <a:stretch/>
        </p:blipFill>
        <p:spPr>
          <a:xfrm rot="-6898231">
            <a:off x="7757284" y="3986812"/>
            <a:ext cx="2591959" cy="2553673"/>
          </a:xfrm>
          <a:prstGeom prst="rect">
            <a:avLst/>
          </a:prstGeom>
          <a:noFill/>
          <a:ln>
            <a:noFill/>
          </a:ln>
        </p:spPr>
      </p:pic>
      <p:grpSp>
        <p:nvGrpSpPr>
          <p:cNvPr id="329" name="Google Shape;329;p15"/>
          <p:cNvGrpSpPr/>
          <p:nvPr/>
        </p:nvGrpSpPr>
        <p:grpSpPr>
          <a:xfrm>
            <a:off x="408305" y="3652482"/>
            <a:ext cx="9136321" cy="2048611"/>
            <a:chOff x="408305" y="3652482"/>
            <a:chExt cx="9136321" cy="2048611"/>
          </a:xfrm>
        </p:grpSpPr>
        <p:grpSp>
          <p:nvGrpSpPr>
            <p:cNvPr id="330" name="Google Shape;330;p15"/>
            <p:cNvGrpSpPr/>
            <p:nvPr/>
          </p:nvGrpSpPr>
          <p:grpSpPr>
            <a:xfrm>
              <a:off x="408305" y="4604003"/>
              <a:ext cx="1097090" cy="1097090"/>
              <a:chOff x="-423175" y="2918850"/>
              <a:chExt cx="822900" cy="822900"/>
            </a:xfrm>
          </p:grpSpPr>
          <p:sp>
            <p:nvSpPr>
              <p:cNvPr id="331" name="Google Shape;331;p15"/>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2" name="Google Shape;332;p15"/>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3" name="Google Shape;333;p15"/>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4" name="Google Shape;334;p15"/>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5" name="Google Shape;335;p15"/>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6" name="Google Shape;336;p15"/>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7" name="Google Shape;337;p15"/>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38" name="Google Shape;338;p15"/>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339" name="Google Shape;339;p15"/>
            <p:cNvGrpSpPr/>
            <p:nvPr/>
          </p:nvGrpSpPr>
          <p:grpSpPr>
            <a:xfrm>
              <a:off x="8721644" y="3652482"/>
              <a:ext cx="822982" cy="822982"/>
              <a:chOff x="-423175" y="2918850"/>
              <a:chExt cx="822900" cy="822900"/>
            </a:xfrm>
          </p:grpSpPr>
          <p:sp>
            <p:nvSpPr>
              <p:cNvPr id="340" name="Google Shape;340;p15"/>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1" name="Google Shape;341;p15"/>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2" name="Google Shape;342;p15"/>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3" name="Google Shape;343;p15"/>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4" name="Google Shape;344;p15"/>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5" name="Google Shape;345;p15"/>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6" name="Google Shape;346;p15"/>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7" name="Google Shape;347;p15"/>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grpSp>
        <p:nvGrpSpPr>
          <p:cNvPr id="348" name="Google Shape;348;p15"/>
          <p:cNvGrpSpPr/>
          <p:nvPr/>
        </p:nvGrpSpPr>
        <p:grpSpPr>
          <a:xfrm rot="5400000" flipH="1">
            <a:off x="8507403" y="3356816"/>
            <a:ext cx="274297" cy="32917"/>
            <a:chOff x="3442775" y="4506975"/>
            <a:chExt cx="812250" cy="96900"/>
          </a:xfrm>
        </p:grpSpPr>
        <p:sp>
          <p:nvSpPr>
            <p:cNvPr id="349" name="Google Shape;349;p15"/>
            <p:cNvSpPr/>
            <p:nvPr/>
          </p:nvSpPr>
          <p:spPr>
            <a:xfrm>
              <a:off x="344277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50" name="Google Shape;350;p15"/>
            <p:cNvSpPr/>
            <p:nvPr/>
          </p:nvSpPr>
          <p:spPr>
            <a:xfrm>
              <a:off x="3621613"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51" name="Google Shape;351;p15"/>
            <p:cNvSpPr/>
            <p:nvPr/>
          </p:nvSpPr>
          <p:spPr>
            <a:xfrm>
              <a:off x="3800450"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52" name="Google Shape;352;p15"/>
            <p:cNvSpPr/>
            <p:nvPr/>
          </p:nvSpPr>
          <p:spPr>
            <a:xfrm>
              <a:off x="3979288"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53" name="Google Shape;353;p15"/>
            <p:cNvSpPr/>
            <p:nvPr/>
          </p:nvSpPr>
          <p:spPr>
            <a:xfrm>
              <a:off x="4158125" y="4506975"/>
              <a:ext cx="96900" cy="969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DM Sans Medium"/>
              <a:buNone/>
              <a:defRPr sz="3000">
                <a:solidFill>
                  <a:schemeClr val="dk1"/>
                </a:solidFill>
                <a:latin typeface="DM Sans Medium"/>
                <a:ea typeface="DM Sans Medium"/>
                <a:cs typeface="DM Sans Medium"/>
                <a:sym typeface="DM Sans Medium"/>
              </a:defRPr>
            </a:lvl1pPr>
            <a:lvl2pPr lvl="1" algn="ctr" rtl="0">
              <a:spcBef>
                <a:spcPts val="0"/>
              </a:spcBef>
              <a:spcAft>
                <a:spcPts val="0"/>
              </a:spcAft>
              <a:buClr>
                <a:schemeClr val="dk1"/>
              </a:buClr>
              <a:buSzPts val="3500"/>
              <a:buFont typeface="DM Sans Medium"/>
              <a:buNone/>
              <a:defRPr sz="3500">
                <a:solidFill>
                  <a:schemeClr val="dk1"/>
                </a:solidFill>
                <a:latin typeface="DM Sans Medium"/>
                <a:ea typeface="DM Sans Medium"/>
                <a:cs typeface="DM Sans Medium"/>
                <a:sym typeface="DM Sans Medium"/>
              </a:defRPr>
            </a:lvl2pPr>
            <a:lvl3pPr lvl="2" algn="ctr" rtl="0">
              <a:spcBef>
                <a:spcPts val="0"/>
              </a:spcBef>
              <a:spcAft>
                <a:spcPts val="0"/>
              </a:spcAft>
              <a:buClr>
                <a:schemeClr val="dk1"/>
              </a:buClr>
              <a:buSzPts val="3500"/>
              <a:buFont typeface="DM Sans Medium"/>
              <a:buNone/>
              <a:defRPr sz="3500">
                <a:solidFill>
                  <a:schemeClr val="dk1"/>
                </a:solidFill>
                <a:latin typeface="DM Sans Medium"/>
                <a:ea typeface="DM Sans Medium"/>
                <a:cs typeface="DM Sans Medium"/>
                <a:sym typeface="DM Sans Medium"/>
              </a:defRPr>
            </a:lvl3pPr>
            <a:lvl4pPr lvl="3" algn="ctr" rtl="0">
              <a:spcBef>
                <a:spcPts val="0"/>
              </a:spcBef>
              <a:spcAft>
                <a:spcPts val="0"/>
              </a:spcAft>
              <a:buClr>
                <a:schemeClr val="dk1"/>
              </a:buClr>
              <a:buSzPts val="3500"/>
              <a:buFont typeface="DM Sans Medium"/>
              <a:buNone/>
              <a:defRPr sz="3500">
                <a:solidFill>
                  <a:schemeClr val="dk1"/>
                </a:solidFill>
                <a:latin typeface="DM Sans Medium"/>
                <a:ea typeface="DM Sans Medium"/>
                <a:cs typeface="DM Sans Medium"/>
                <a:sym typeface="DM Sans Medium"/>
              </a:defRPr>
            </a:lvl4pPr>
            <a:lvl5pPr lvl="4" algn="ctr" rtl="0">
              <a:spcBef>
                <a:spcPts val="0"/>
              </a:spcBef>
              <a:spcAft>
                <a:spcPts val="0"/>
              </a:spcAft>
              <a:buClr>
                <a:schemeClr val="dk1"/>
              </a:buClr>
              <a:buSzPts val="3500"/>
              <a:buFont typeface="DM Sans Medium"/>
              <a:buNone/>
              <a:defRPr sz="3500">
                <a:solidFill>
                  <a:schemeClr val="dk1"/>
                </a:solidFill>
                <a:latin typeface="DM Sans Medium"/>
                <a:ea typeface="DM Sans Medium"/>
                <a:cs typeface="DM Sans Medium"/>
                <a:sym typeface="DM Sans Medium"/>
              </a:defRPr>
            </a:lvl5pPr>
            <a:lvl6pPr lvl="5" algn="ctr" rtl="0">
              <a:spcBef>
                <a:spcPts val="0"/>
              </a:spcBef>
              <a:spcAft>
                <a:spcPts val="0"/>
              </a:spcAft>
              <a:buClr>
                <a:schemeClr val="dk1"/>
              </a:buClr>
              <a:buSzPts val="3500"/>
              <a:buFont typeface="DM Sans Medium"/>
              <a:buNone/>
              <a:defRPr sz="3500">
                <a:solidFill>
                  <a:schemeClr val="dk1"/>
                </a:solidFill>
                <a:latin typeface="DM Sans Medium"/>
                <a:ea typeface="DM Sans Medium"/>
                <a:cs typeface="DM Sans Medium"/>
                <a:sym typeface="DM Sans Medium"/>
              </a:defRPr>
            </a:lvl6pPr>
            <a:lvl7pPr lvl="6" algn="ctr" rtl="0">
              <a:spcBef>
                <a:spcPts val="0"/>
              </a:spcBef>
              <a:spcAft>
                <a:spcPts val="0"/>
              </a:spcAft>
              <a:buClr>
                <a:schemeClr val="dk1"/>
              </a:buClr>
              <a:buSzPts val="3500"/>
              <a:buFont typeface="DM Sans Medium"/>
              <a:buNone/>
              <a:defRPr sz="3500">
                <a:solidFill>
                  <a:schemeClr val="dk1"/>
                </a:solidFill>
                <a:latin typeface="DM Sans Medium"/>
                <a:ea typeface="DM Sans Medium"/>
                <a:cs typeface="DM Sans Medium"/>
                <a:sym typeface="DM Sans Medium"/>
              </a:defRPr>
            </a:lvl7pPr>
            <a:lvl8pPr lvl="7" algn="ctr" rtl="0">
              <a:spcBef>
                <a:spcPts val="0"/>
              </a:spcBef>
              <a:spcAft>
                <a:spcPts val="0"/>
              </a:spcAft>
              <a:buClr>
                <a:schemeClr val="dk1"/>
              </a:buClr>
              <a:buSzPts val="3500"/>
              <a:buFont typeface="DM Sans Medium"/>
              <a:buNone/>
              <a:defRPr sz="3500">
                <a:solidFill>
                  <a:schemeClr val="dk1"/>
                </a:solidFill>
                <a:latin typeface="DM Sans Medium"/>
                <a:ea typeface="DM Sans Medium"/>
                <a:cs typeface="DM Sans Medium"/>
                <a:sym typeface="DM Sans Medium"/>
              </a:defRPr>
            </a:lvl8pPr>
            <a:lvl9pPr lvl="8" algn="ctr" rtl="0">
              <a:spcBef>
                <a:spcPts val="0"/>
              </a:spcBef>
              <a:spcAft>
                <a:spcPts val="0"/>
              </a:spcAft>
              <a:buClr>
                <a:schemeClr val="dk1"/>
              </a:buClr>
              <a:buSzPts val="3500"/>
              <a:buFont typeface="DM Sans Medium"/>
              <a:buNone/>
              <a:defRPr sz="3500">
                <a:solidFill>
                  <a:schemeClr val="dk1"/>
                </a:solidFill>
                <a:latin typeface="DM Sans Medium"/>
                <a:ea typeface="DM Sans Medium"/>
                <a:cs typeface="DM Sans Medium"/>
                <a:sym typeface="DM Sans Medium"/>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00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8" r:id="rId6"/>
    <p:sldLayoutId id="2147483659" r:id="rId7"/>
    <p:sldLayoutId id="2147483660" r:id="rId8"/>
    <p:sldLayoutId id="2147483661" r:id="rId9"/>
    <p:sldLayoutId id="2147483662" r:id="rId10"/>
    <p:sldLayoutId id="2147483664" r:id="rId11"/>
    <p:sldLayoutId id="2147483671" r:id="rId12"/>
    <p:sldLayoutId id="2147483672" r:id="rId13"/>
    <p:sldLayoutId id="2147483675" r:id="rId14"/>
    <p:sldLayoutId id="2147483676" r:id="rId15"/>
    <p:sldLayoutId id="214748367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7"/>
        <p:cNvGrpSpPr/>
        <p:nvPr/>
      </p:nvGrpSpPr>
      <p:grpSpPr>
        <a:xfrm>
          <a:off x="0" y="0"/>
          <a:ext cx="0" cy="0"/>
          <a:chOff x="0" y="0"/>
          <a:chExt cx="0" cy="0"/>
        </a:xfrm>
      </p:grpSpPr>
      <p:sp>
        <p:nvSpPr>
          <p:cNvPr id="808" name="Google Shape;808;p34"/>
          <p:cNvSpPr txBox="1">
            <a:spLocks noGrp="1"/>
          </p:cNvSpPr>
          <p:nvPr>
            <p:ph type="ctrTitle"/>
          </p:nvPr>
        </p:nvSpPr>
        <p:spPr>
          <a:xfrm>
            <a:off x="911150" y="1203175"/>
            <a:ext cx="7321800" cy="208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600"/>
              <a:t>Hockey Stadium Project</a:t>
            </a:r>
            <a:endParaRPr lang="en-US" sz="6800"/>
          </a:p>
        </p:txBody>
      </p:sp>
      <p:sp>
        <p:nvSpPr>
          <p:cNvPr id="809" name="Google Shape;809;p34"/>
          <p:cNvSpPr txBox="1">
            <a:spLocks noGrp="1"/>
          </p:cNvSpPr>
          <p:nvPr>
            <p:ph type="subTitle" idx="1"/>
          </p:nvPr>
        </p:nvSpPr>
        <p:spPr>
          <a:xfrm>
            <a:off x="2256600" y="3483124"/>
            <a:ext cx="4630800" cy="124692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t>Presented By: </a:t>
            </a:r>
            <a:r>
              <a:rPr lang="en-US"/>
              <a:t>Sijan Dahal &amp; </a:t>
            </a:r>
            <a:r>
              <a:rPr lang="en-US" err="1"/>
              <a:t>Yaman</a:t>
            </a:r>
            <a:r>
              <a:rPr lang="en-US"/>
              <a:t> Pandey </a:t>
            </a:r>
          </a:p>
          <a:p>
            <a:pPr marL="0" lvl="0" indent="0" algn="ctr" rtl="0">
              <a:spcBef>
                <a:spcPts val="0"/>
              </a:spcBef>
              <a:spcAft>
                <a:spcPts val="0"/>
              </a:spcAft>
              <a:buNone/>
            </a:pPr>
            <a:r>
              <a:rPr lang="en-US"/>
              <a:t>Group 4 </a:t>
            </a:r>
          </a:p>
          <a:p>
            <a:pPr marL="0" lvl="0" indent="0" algn="ctr" rtl="0">
              <a:spcBef>
                <a:spcPts val="0"/>
              </a:spcBef>
              <a:spcAft>
                <a:spcPts val="0"/>
              </a:spcAft>
              <a:buNone/>
            </a:pPr>
            <a:r>
              <a:rPr lang="en-US" b="1"/>
              <a:t>Date: </a:t>
            </a:r>
            <a:r>
              <a:rPr lang="en-US"/>
              <a:t>Nov. 25, 2024 </a:t>
            </a:r>
          </a:p>
          <a:p>
            <a:pPr marL="0" lvl="0" indent="0" algn="ctr" rtl="0">
              <a:spcBef>
                <a:spcPts val="0"/>
              </a:spcBef>
              <a:spcAft>
                <a:spcPts val="0"/>
              </a:spcAft>
              <a:buNone/>
            </a:pPr>
            <a:r>
              <a:rPr lang="en-US"/>
              <a:t>MET-625, Advance Project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3">
          <a:extLst>
            <a:ext uri="{FF2B5EF4-FFF2-40B4-BE49-F238E27FC236}">
              <a16:creationId xmlns:a16="http://schemas.microsoft.com/office/drawing/2014/main" id="{D5055FE4-4636-A7B8-028A-11E1EAD18954}"/>
            </a:ext>
          </a:extLst>
        </p:cNvPr>
        <p:cNvGrpSpPr/>
        <p:nvPr/>
      </p:nvGrpSpPr>
      <p:grpSpPr>
        <a:xfrm>
          <a:off x="0" y="0"/>
          <a:ext cx="0" cy="0"/>
          <a:chOff x="0" y="0"/>
          <a:chExt cx="0" cy="0"/>
        </a:xfrm>
      </p:grpSpPr>
      <p:sp>
        <p:nvSpPr>
          <p:cNvPr id="944" name="Google Shape;944;p43">
            <a:extLst>
              <a:ext uri="{FF2B5EF4-FFF2-40B4-BE49-F238E27FC236}">
                <a16:creationId xmlns:a16="http://schemas.microsoft.com/office/drawing/2014/main" id="{8AD4799B-9730-1A44-A589-E2D6A744AF65}"/>
              </a:ext>
            </a:extLst>
          </p:cNvPr>
          <p:cNvSpPr txBox="1">
            <a:spLocks noGrp="1"/>
          </p:cNvSpPr>
          <p:nvPr>
            <p:ph type="subTitle" idx="1"/>
          </p:nvPr>
        </p:nvSpPr>
        <p:spPr>
          <a:xfrm>
            <a:off x="1563832" y="2230857"/>
            <a:ext cx="26976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200 ft x 85 ft</a:t>
            </a:r>
            <a:endParaRPr sz="1800"/>
          </a:p>
        </p:txBody>
      </p:sp>
      <p:sp>
        <p:nvSpPr>
          <p:cNvPr id="945" name="Google Shape;945;p43">
            <a:extLst>
              <a:ext uri="{FF2B5EF4-FFF2-40B4-BE49-F238E27FC236}">
                <a16:creationId xmlns:a16="http://schemas.microsoft.com/office/drawing/2014/main" id="{7D6175FE-4318-36B7-6268-DD1A25D62AB1}"/>
              </a:ext>
            </a:extLst>
          </p:cNvPr>
          <p:cNvSpPr txBox="1">
            <a:spLocks noGrp="1"/>
          </p:cNvSpPr>
          <p:nvPr>
            <p:ph type="subTitle" idx="2"/>
          </p:nvPr>
        </p:nvSpPr>
        <p:spPr>
          <a:xfrm>
            <a:off x="4882568" y="2230858"/>
            <a:ext cx="26976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5,000 People</a:t>
            </a:r>
            <a:endParaRPr sz="1800"/>
          </a:p>
        </p:txBody>
      </p:sp>
      <p:sp>
        <p:nvSpPr>
          <p:cNvPr id="946" name="Google Shape;946;p43">
            <a:extLst>
              <a:ext uri="{FF2B5EF4-FFF2-40B4-BE49-F238E27FC236}">
                <a16:creationId xmlns:a16="http://schemas.microsoft.com/office/drawing/2014/main" id="{567B94BB-FA52-D045-B2C6-08C50C043DA7}"/>
              </a:ext>
            </a:extLst>
          </p:cNvPr>
          <p:cNvSpPr txBox="1">
            <a:spLocks noGrp="1"/>
          </p:cNvSpPr>
          <p:nvPr>
            <p:ph type="subTitle" idx="3"/>
          </p:nvPr>
        </p:nvSpPr>
        <p:spPr>
          <a:xfrm>
            <a:off x="1563832" y="3377581"/>
            <a:ext cx="26976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$50 million</a:t>
            </a:r>
            <a:endParaRPr sz="1800"/>
          </a:p>
        </p:txBody>
      </p:sp>
      <p:sp>
        <p:nvSpPr>
          <p:cNvPr id="947" name="Google Shape;947;p43">
            <a:extLst>
              <a:ext uri="{FF2B5EF4-FFF2-40B4-BE49-F238E27FC236}">
                <a16:creationId xmlns:a16="http://schemas.microsoft.com/office/drawing/2014/main" id="{C1D04E32-6972-3E3D-1E17-7F54ED624C25}"/>
              </a:ext>
            </a:extLst>
          </p:cNvPr>
          <p:cNvSpPr txBox="1">
            <a:spLocks noGrp="1"/>
          </p:cNvSpPr>
          <p:nvPr>
            <p:ph type="subTitle" idx="4"/>
          </p:nvPr>
        </p:nvSpPr>
        <p:spPr>
          <a:xfrm>
            <a:off x="4882568" y="3377586"/>
            <a:ext cx="26976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October 2027</a:t>
            </a:r>
            <a:endParaRPr sz="1800"/>
          </a:p>
        </p:txBody>
      </p:sp>
      <p:sp>
        <p:nvSpPr>
          <p:cNvPr id="948" name="Google Shape;948;p43">
            <a:extLst>
              <a:ext uri="{FF2B5EF4-FFF2-40B4-BE49-F238E27FC236}">
                <a16:creationId xmlns:a16="http://schemas.microsoft.com/office/drawing/2014/main" id="{C163C3B1-CA1C-7958-162B-2D41FE2296D5}"/>
              </a:ext>
            </a:extLst>
          </p:cNvPr>
          <p:cNvSpPr txBox="1">
            <a:spLocks noGrp="1"/>
          </p:cNvSpPr>
          <p:nvPr>
            <p:ph type="subTitle" idx="5"/>
          </p:nvPr>
        </p:nvSpPr>
        <p:spPr>
          <a:xfrm>
            <a:off x="1563832" y="1849858"/>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Arena Size</a:t>
            </a:r>
            <a:endParaRPr b="1"/>
          </a:p>
        </p:txBody>
      </p:sp>
      <p:sp>
        <p:nvSpPr>
          <p:cNvPr id="949" name="Google Shape;949;p43">
            <a:extLst>
              <a:ext uri="{FF2B5EF4-FFF2-40B4-BE49-F238E27FC236}">
                <a16:creationId xmlns:a16="http://schemas.microsoft.com/office/drawing/2014/main" id="{C418D66C-B142-2865-AAC1-3A6FA74BCDCB}"/>
              </a:ext>
            </a:extLst>
          </p:cNvPr>
          <p:cNvSpPr txBox="1">
            <a:spLocks noGrp="1"/>
          </p:cNvSpPr>
          <p:nvPr>
            <p:ph type="subTitle" idx="6"/>
          </p:nvPr>
        </p:nvSpPr>
        <p:spPr>
          <a:xfrm>
            <a:off x="1563832" y="2996657"/>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Budget</a:t>
            </a:r>
            <a:endParaRPr b="1"/>
          </a:p>
        </p:txBody>
      </p:sp>
      <p:sp>
        <p:nvSpPr>
          <p:cNvPr id="950" name="Google Shape;950;p43">
            <a:extLst>
              <a:ext uri="{FF2B5EF4-FFF2-40B4-BE49-F238E27FC236}">
                <a16:creationId xmlns:a16="http://schemas.microsoft.com/office/drawing/2014/main" id="{680131CC-669D-E2BD-C703-6727BF2888E4}"/>
              </a:ext>
            </a:extLst>
          </p:cNvPr>
          <p:cNvSpPr txBox="1">
            <a:spLocks noGrp="1"/>
          </p:cNvSpPr>
          <p:nvPr>
            <p:ph type="subTitle" idx="7"/>
          </p:nvPr>
        </p:nvSpPr>
        <p:spPr>
          <a:xfrm>
            <a:off x="4882543" y="1849858"/>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Seating Capacity</a:t>
            </a:r>
            <a:endParaRPr b="1"/>
          </a:p>
        </p:txBody>
      </p:sp>
      <p:sp>
        <p:nvSpPr>
          <p:cNvPr id="951" name="Google Shape;951;p43">
            <a:extLst>
              <a:ext uri="{FF2B5EF4-FFF2-40B4-BE49-F238E27FC236}">
                <a16:creationId xmlns:a16="http://schemas.microsoft.com/office/drawing/2014/main" id="{7E9E92A3-803A-1279-B27D-A8C011DBB82B}"/>
              </a:ext>
            </a:extLst>
          </p:cNvPr>
          <p:cNvSpPr txBox="1">
            <a:spLocks noGrp="1"/>
          </p:cNvSpPr>
          <p:nvPr>
            <p:ph type="subTitle" idx="8"/>
          </p:nvPr>
        </p:nvSpPr>
        <p:spPr>
          <a:xfrm>
            <a:off x="4882543" y="2996661"/>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Completion Date</a:t>
            </a:r>
          </a:p>
        </p:txBody>
      </p:sp>
      <p:sp>
        <p:nvSpPr>
          <p:cNvPr id="952" name="Google Shape;952;p43">
            <a:extLst>
              <a:ext uri="{FF2B5EF4-FFF2-40B4-BE49-F238E27FC236}">
                <a16:creationId xmlns:a16="http://schemas.microsoft.com/office/drawing/2014/main" id="{E351329B-48E1-1E2A-595E-563FF34C7DB1}"/>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Specifications</a:t>
            </a:r>
            <a:endParaRPr/>
          </a:p>
        </p:txBody>
      </p:sp>
    </p:spTree>
    <p:extLst>
      <p:ext uri="{BB962C8B-B14F-4D97-AF65-F5344CB8AC3E}">
        <p14:creationId xmlns:p14="http://schemas.microsoft.com/office/powerpoint/2010/main" val="389491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3">
          <a:extLst>
            <a:ext uri="{FF2B5EF4-FFF2-40B4-BE49-F238E27FC236}">
              <a16:creationId xmlns:a16="http://schemas.microsoft.com/office/drawing/2014/main" id="{02321826-8AF2-8D39-29FF-E558E1AF2F1D}"/>
            </a:ext>
          </a:extLst>
        </p:cNvPr>
        <p:cNvGrpSpPr/>
        <p:nvPr/>
      </p:nvGrpSpPr>
      <p:grpSpPr>
        <a:xfrm>
          <a:off x="0" y="0"/>
          <a:ext cx="0" cy="0"/>
          <a:chOff x="0" y="0"/>
          <a:chExt cx="0" cy="0"/>
        </a:xfrm>
      </p:grpSpPr>
      <p:sp>
        <p:nvSpPr>
          <p:cNvPr id="944" name="Google Shape;944;p43">
            <a:extLst>
              <a:ext uri="{FF2B5EF4-FFF2-40B4-BE49-F238E27FC236}">
                <a16:creationId xmlns:a16="http://schemas.microsoft.com/office/drawing/2014/main" id="{EF171DB3-E6BD-D8DD-5138-8F0F82FEF4B3}"/>
              </a:ext>
            </a:extLst>
          </p:cNvPr>
          <p:cNvSpPr txBox="1">
            <a:spLocks noGrp="1"/>
          </p:cNvSpPr>
          <p:nvPr>
            <p:ph type="subTitle" idx="1"/>
          </p:nvPr>
        </p:nvSpPr>
        <p:spPr>
          <a:xfrm>
            <a:off x="1563832" y="1667329"/>
            <a:ext cx="3008168" cy="231988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b="1"/>
              <a:t>Dimensions: </a:t>
            </a:r>
            <a:r>
              <a:rPr lang="en-US"/>
              <a:t>200 ft x 85 ft</a:t>
            </a:r>
          </a:p>
          <a:p>
            <a:pPr marL="0" lvl="0" indent="0" algn="l" rtl="0">
              <a:lnSpc>
                <a:spcPct val="150000"/>
              </a:lnSpc>
              <a:spcBef>
                <a:spcPts val="0"/>
              </a:spcBef>
              <a:spcAft>
                <a:spcPts val="0"/>
              </a:spcAft>
              <a:buNone/>
            </a:pPr>
            <a:r>
              <a:rPr lang="en-US" b="1"/>
              <a:t>Ice Thickness: </a:t>
            </a:r>
            <a:r>
              <a:rPr lang="en-US"/>
              <a:t>1 inch (2.5 cm)</a:t>
            </a:r>
          </a:p>
          <a:p>
            <a:pPr marL="0" lvl="0" indent="0" algn="l" rtl="0">
              <a:lnSpc>
                <a:spcPct val="150000"/>
              </a:lnSpc>
              <a:spcBef>
                <a:spcPts val="0"/>
              </a:spcBef>
              <a:spcAft>
                <a:spcPts val="0"/>
              </a:spcAft>
              <a:buNone/>
            </a:pPr>
            <a:r>
              <a:rPr lang="en-US" b="1"/>
              <a:t>Cooling System: </a:t>
            </a:r>
            <a:r>
              <a:rPr lang="en-US"/>
              <a:t>Provided by Everything Ice to maintain 22°F ice temperature</a:t>
            </a:r>
          </a:p>
          <a:p>
            <a:pPr marL="0" lvl="0" indent="0" algn="l" rtl="0">
              <a:lnSpc>
                <a:spcPct val="150000"/>
              </a:lnSpc>
              <a:spcBef>
                <a:spcPts val="0"/>
              </a:spcBef>
              <a:spcAft>
                <a:spcPts val="0"/>
              </a:spcAft>
              <a:buNone/>
            </a:pPr>
            <a:r>
              <a:rPr lang="en-US" b="1"/>
              <a:t>Safety: </a:t>
            </a:r>
            <a:r>
              <a:rPr lang="en-US"/>
              <a:t>Protective glasses and barriers for spectators</a:t>
            </a:r>
          </a:p>
          <a:p>
            <a:pPr marL="0" lvl="0" indent="0" algn="l" rtl="0">
              <a:lnSpc>
                <a:spcPct val="150000"/>
              </a:lnSpc>
              <a:spcBef>
                <a:spcPts val="0"/>
              </a:spcBef>
              <a:spcAft>
                <a:spcPts val="0"/>
              </a:spcAft>
              <a:buNone/>
            </a:pPr>
            <a:r>
              <a:rPr lang="en-US" b="1"/>
              <a:t>Lighting: </a:t>
            </a:r>
            <a:r>
              <a:rPr lang="en-US"/>
              <a:t>Proper visibility for day and night play.</a:t>
            </a:r>
            <a:endParaRPr/>
          </a:p>
        </p:txBody>
      </p:sp>
      <p:sp>
        <p:nvSpPr>
          <p:cNvPr id="945" name="Google Shape;945;p43">
            <a:extLst>
              <a:ext uri="{FF2B5EF4-FFF2-40B4-BE49-F238E27FC236}">
                <a16:creationId xmlns:a16="http://schemas.microsoft.com/office/drawing/2014/main" id="{2DB4F783-2E53-EB52-BC56-DC5C6A95DC44}"/>
              </a:ext>
            </a:extLst>
          </p:cNvPr>
          <p:cNvSpPr txBox="1">
            <a:spLocks noGrp="1"/>
          </p:cNvSpPr>
          <p:nvPr>
            <p:ph type="subTitle" idx="2"/>
          </p:nvPr>
        </p:nvSpPr>
        <p:spPr>
          <a:xfrm>
            <a:off x="4882568" y="1667331"/>
            <a:ext cx="2697600" cy="132933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b="1"/>
              <a:t>Size:</a:t>
            </a:r>
            <a:r>
              <a:rPr lang="en-US"/>
              <a:t> 20 ft x 10 ft</a:t>
            </a:r>
          </a:p>
          <a:p>
            <a:pPr marL="0" lvl="0" indent="0" algn="l" rtl="0">
              <a:lnSpc>
                <a:spcPct val="150000"/>
              </a:lnSpc>
              <a:spcBef>
                <a:spcPts val="0"/>
              </a:spcBef>
              <a:spcAft>
                <a:spcPts val="0"/>
              </a:spcAft>
              <a:buNone/>
            </a:pPr>
            <a:r>
              <a:rPr lang="en-US" b="1"/>
              <a:t>Resolution:</a:t>
            </a:r>
            <a:r>
              <a:rPr lang="en-US"/>
              <a:t> 1920 x 1080 pixels</a:t>
            </a:r>
          </a:p>
          <a:p>
            <a:pPr marL="0" lvl="0" indent="0" algn="l" rtl="0">
              <a:lnSpc>
                <a:spcPct val="150000"/>
              </a:lnSpc>
              <a:spcBef>
                <a:spcPts val="0"/>
              </a:spcBef>
              <a:spcAft>
                <a:spcPts val="0"/>
              </a:spcAft>
              <a:buNone/>
            </a:pPr>
            <a:r>
              <a:rPr lang="en-US" b="1"/>
              <a:t>Real-time Data:</a:t>
            </a:r>
            <a:r>
              <a:rPr lang="en-US"/>
              <a:t> Updates for goals, misses, and cards</a:t>
            </a:r>
            <a:endParaRPr/>
          </a:p>
        </p:txBody>
      </p:sp>
      <p:sp>
        <p:nvSpPr>
          <p:cNvPr id="948" name="Google Shape;948;p43">
            <a:extLst>
              <a:ext uri="{FF2B5EF4-FFF2-40B4-BE49-F238E27FC236}">
                <a16:creationId xmlns:a16="http://schemas.microsoft.com/office/drawing/2014/main" id="{0E69910F-D63D-CD07-A397-1337C05BA2DF}"/>
              </a:ext>
            </a:extLst>
          </p:cNvPr>
          <p:cNvSpPr txBox="1">
            <a:spLocks noGrp="1"/>
          </p:cNvSpPr>
          <p:nvPr>
            <p:ph type="subTitle" idx="5"/>
          </p:nvPr>
        </p:nvSpPr>
        <p:spPr>
          <a:xfrm>
            <a:off x="1563831" y="1286331"/>
            <a:ext cx="3210187"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Ice Rink (NHL Standard)</a:t>
            </a:r>
            <a:endParaRPr b="1"/>
          </a:p>
        </p:txBody>
      </p:sp>
      <p:sp>
        <p:nvSpPr>
          <p:cNvPr id="950" name="Google Shape;950;p43">
            <a:extLst>
              <a:ext uri="{FF2B5EF4-FFF2-40B4-BE49-F238E27FC236}">
                <a16:creationId xmlns:a16="http://schemas.microsoft.com/office/drawing/2014/main" id="{100A17FE-5678-C2F2-EC69-FD5BF7084B1A}"/>
              </a:ext>
            </a:extLst>
          </p:cNvPr>
          <p:cNvSpPr txBox="1">
            <a:spLocks noGrp="1"/>
          </p:cNvSpPr>
          <p:nvPr>
            <p:ph type="subTitle" idx="7"/>
          </p:nvPr>
        </p:nvSpPr>
        <p:spPr>
          <a:xfrm>
            <a:off x="4882543" y="1286331"/>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Scoreboard</a:t>
            </a:r>
          </a:p>
        </p:txBody>
      </p:sp>
      <p:sp>
        <p:nvSpPr>
          <p:cNvPr id="952" name="Google Shape;952;p43">
            <a:extLst>
              <a:ext uri="{FF2B5EF4-FFF2-40B4-BE49-F238E27FC236}">
                <a16:creationId xmlns:a16="http://schemas.microsoft.com/office/drawing/2014/main" id="{18C783D3-0D8E-B313-CA06-5943B72B7C4B}"/>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Technical Specifications</a:t>
            </a:r>
            <a:endParaRPr/>
          </a:p>
        </p:txBody>
      </p:sp>
    </p:spTree>
    <p:extLst>
      <p:ext uri="{BB962C8B-B14F-4D97-AF65-F5344CB8AC3E}">
        <p14:creationId xmlns:p14="http://schemas.microsoft.com/office/powerpoint/2010/main" val="1744017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3">
          <a:extLst>
            <a:ext uri="{FF2B5EF4-FFF2-40B4-BE49-F238E27FC236}">
              <a16:creationId xmlns:a16="http://schemas.microsoft.com/office/drawing/2014/main" id="{29BE69FA-3F88-56D1-FEFB-2B93CBA12179}"/>
            </a:ext>
          </a:extLst>
        </p:cNvPr>
        <p:cNvGrpSpPr/>
        <p:nvPr/>
      </p:nvGrpSpPr>
      <p:grpSpPr>
        <a:xfrm>
          <a:off x="0" y="0"/>
          <a:ext cx="0" cy="0"/>
          <a:chOff x="0" y="0"/>
          <a:chExt cx="0" cy="0"/>
        </a:xfrm>
      </p:grpSpPr>
      <p:sp>
        <p:nvSpPr>
          <p:cNvPr id="944" name="Google Shape;944;p43">
            <a:extLst>
              <a:ext uri="{FF2B5EF4-FFF2-40B4-BE49-F238E27FC236}">
                <a16:creationId xmlns:a16="http://schemas.microsoft.com/office/drawing/2014/main" id="{B6579946-78A1-85F2-3D03-46F382704362}"/>
              </a:ext>
            </a:extLst>
          </p:cNvPr>
          <p:cNvSpPr txBox="1">
            <a:spLocks noGrp="1"/>
          </p:cNvSpPr>
          <p:nvPr>
            <p:ph type="subTitle" idx="1"/>
          </p:nvPr>
        </p:nvSpPr>
        <p:spPr>
          <a:xfrm>
            <a:off x="1563832" y="1667329"/>
            <a:ext cx="3008168" cy="2319880"/>
          </a:xfrm>
          <a:prstGeom prst="rect">
            <a:avLst/>
          </a:prstGeom>
        </p:spPr>
        <p:txBody>
          <a:bodyPr spcFirstLastPara="1" wrap="square" lIns="91425" tIns="91425" rIns="91425" bIns="91425" anchor="t" anchorCtr="0">
            <a:noAutofit/>
          </a:bodyPr>
          <a:lstStyle/>
          <a:p>
            <a:pPr marL="152400" indent="0"/>
            <a:r>
              <a:rPr lang="en-US" sz="1800" b="1"/>
              <a:t>NFPA Codes</a:t>
            </a:r>
            <a:br>
              <a:rPr lang="en-US" sz="1800" b="1"/>
            </a:br>
            <a:endParaRPr lang="en-US" sz="1800" b="1"/>
          </a:p>
          <a:p>
            <a:pPr marL="323850" indent="-171450">
              <a:buFont typeface="Wingdings" pitchFamily="2" charset="2"/>
              <a:buChar char="v"/>
            </a:pPr>
            <a:r>
              <a:rPr lang="en-US"/>
              <a:t>NFPA 70 (Electrical Wiring)</a:t>
            </a:r>
            <a:br>
              <a:rPr lang="en-US"/>
            </a:br>
            <a:endParaRPr lang="en-US"/>
          </a:p>
          <a:p>
            <a:pPr marL="323850" indent="-171450">
              <a:buFont typeface="Wingdings" pitchFamily="2" charset="2"/>
              <a:buChar char="v"/>
            </a:pPr>
            <a:r>
              <a:rPr lang="en-US"/>
              <a:t>NFPA 70B (Equipment Maintenance)</a:t>
            </a:r>
            <a:br>
              <a:rPr lang="en-US"/>
            </a:br>
            <a:endParaRPr lang="en-US"/>
          </a:p>
          <a:p>
            <a:pPr marL="323850" indent="-171450">
              <a:buFont typeface="Wingdings" pitchFamily="2" charset="2"/>
              <a:buChar char="v"/>
            </a:pPr>
            <a:r>
              <a:rPr lang="en-US"/>
              <a:t>NFPA 70E (Electrical Safety)</a:t>
            </a:r>
            <a:br>
              <a:rPr lang="en-US"/>
            </a:br>
            <a:endParaRPr lang="en-US"/>
          </a:p>
          <a:p>
            <a:pPr marL="323850" indent="-171450">
              <a:buFont typeface="Wingdings" pitchFamily="2" charset="2"/>
              <a:buChar char="v"/>
            </a:pPr>
            <a:r>
              <a:rPr lang="en-US"/>
              <a:t>NFPA 110 (Emergency Power)</a:t>
            </a:r>
          </a:p>
          <a:p>
            <a:pPr marL="152400" indent="0"/>
            <a:endParaRPr lang="en-US" sz="1800"/>
          </a:p>
        </p:txBody>
      </p:sp>
      <p:sp>
        <p:nvSpPr>
          <p:cNvPr id="945" name="Google Shape;945;p43">
            <a:extLst>
              <a:ext uri="{FF2B5EF4-FFF2-40B4-BE49-F238E27FC236}">
                <a16:creationId xmlns:a16="http://schemas.microsoft.com/office/drawing/2014/main" id="{3699D00D-C475-9CB0-848F-0557F34D39B0}"/>
              </a:ext>
            </a:extLst>
          </p:cNvPr>
          <p:cNvSpPr txBox="1">
            <a:spLocks noGrp="1"/>
          </p:cNvSpPr>
          <p:nvPr>
            <p:ph type="subTitle" idx="2"/>
          </p:nvPr>
        </p:nvSpPr>
        <p:spPr>
          <a:xfrm>
            <a:off x="4476307" y="2007625"/>
            <a:ext cx="3103861" cy="989036"/>
          </a:xfrm>
          <a:prstGeom prst="rect">
            <a:avLst/>
          </a:prstGeom>
        </p:spPr>
        <p:txBody>
          <a:bodyPr spcFirstLastPara="1" wrap="square" lIns="91425" tIns="91425" rIns="91425" bIns="91425" anchor="t" anchorCtr="0">
            <a:noAutofit/>
          </a:bodyPr>
          <a:lstStyle/>
          <a:p>
            <a:pPr marL="457200" lvl="1" indent="0" algn="l"/>
            <a:r>
              <a:rPr lang="en-US" b="1"/>
              <a:t>ASHRAE 62 Code:</a:t>
            </a:r>
            <a:r>
              <a:rPr lang="en-US"/>
              <a:t> Ventilation for acceptable indoor air quality</a:t>
            </a:r>
          </a:p>
        </p:txBody>
      </p:sp>
      <p:sp>
        <p:nvSpPr>
          <p:cNvPr id="948" name="Google Shape;948;p43">
            <a:extLst>
              <a:ext uri="{FF2B5EF4-FFF2-40B4-BE49-F238E27FC236}">
                <a16:creationId xmlns:a16="http://schemas.microsoft.com/office/drawing/2014/main" id="{1AE1F2FF-6EFD-C714-28F8-A9A156A6DF89}"/>
              </a:ext>
            </a:extLst>
          </p:cNvPr>
          <p:cNvSpPr txBox="1">
            <a:spLocks noGrp="1"/>
          </p:cNvSpPr>
          <p:nvPr>
            <p:ph type="subTitle" idx="5"/>
          </p:nvPr>
        </p:nvSpPr>
        <p:spPr>
          <a:xfrm>
            <a:off x="1563831" y="1286331"/>
            <a:ext cx="3210187"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Electrical Installments:</a:t>
            </a:r>
            <a:endParaRPr b="1"/>
          </a:p>
        </p:txBody>
      </p:sp>
      <p:sp>
        <p:nvSpPr>
          <p:cNvPr id="950" name="Google Shape;950;p43">
            <a:extLst>
              <a:ext uri="{FF2B5EF4-FFF2-40B4-BE49-F238E27FC236}">
                <a16:creationId xmlns:a16="http://schemas.microsoft.com/office/drawing/2014/main" id="{3D1D7952-6D4E-219E-2B84-860B97DA155E}"/>
              </a:ext>
            </a:extLst>
          </p:cNvPr>
          <p:cNvSpPr txBox="1">
            <a:spLocks noGrp="1"/>
          </p:cNvSpPr>
          <p:nvPr>
            <p:ph type="subTitle" idx="7"/>
          </p:nvPr>
        </p:nvSpPr>
        <p:spPr>
          <a:xfrm>
            <a:off x="4882543" y="1286331"/>
            <a:ext cx="3210187" cy="721294"/>
          </a:xfrm>
          <a:prstGeom prst="rect">
            <a:avLst/>
          </a:prstGeom>
        </p:spPr>
        <p:txBody>
          <a:bodyPr spcFirstLastPara="1" wrap="square" lIns="91425" tIns="91425" rIns="91425" bIns="91425" anchor="b" anchorCtr="0">
            <a:noAutofit/>
          </a:bodyPr>
          <a:lstStyle/>
          <a:p>
            <a:r>
              <a:rPr lang="en-US" sz="1800" b="1">
                <a:effectLst/>
                <a:latin typeface="Times New Roman" panose="02020603050405020304" pitchFamily="18" charset="0"/>
                <a:ea typeface="Calibri" panose="020F0502020204030204" pitchFamily="34" charset="0"/>
              </a:rPr>
              <a:t>(Heating, Ventilation and </a:t>
            </a:r>
          </a:p>
          <a:p>
            <a:r>
              <a:rPr lang="en-US" sz="1800" b="1">
                <a:effectLst/>
                <a:latin typeface="Times New Roman" panose="02020603050405020304" pitchFamily="18" charset="0"/>
                <a:ea typeface="Calibri" panose="020F0502020204030204" pitchFamily="34" charset="0"/>
              </a:rPr>
              <a:t>Air Conditioning)</a:t>
            </a:r>
            <a:r>
              <a:rPr lang="en-US" b="1">
                <a:effectLst/>
              </a:rPr>
              <a:t> </a:t>
            </a:r>
            <a:r>
              <a:rPr lang="en-US" b="1"/>
              <a:t>HVAC</a:t>
            </a:r>
          </a:p>
        </p:txBody>
      </p:sp>
      <p:sp>
        <p:nvSpPr>
          <p:cNvPr id="952" name="Google Shape;952;p43">
            <a:extLst>
              <a:ext uri="{FF2B5EF4-FFF2-40B4-BE49-F238E27FC236}">
                <a16:creationId xmlns:a16="http://schemas.microsoft.com/office/drawing/2014/main" id="{74F77800-A723-AE19-A882-F4869CD729AD}"/>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Technical Specifications cont.</a:t>
            </a:r>
            <a:endParaRPr/>
          </a:p>
        </p:txBody>
      </p:sp>
    </p:spTree>
    <p:extLst>
      <p:ext uri="{BB962C8B-B14F-4D97-AF65-F5344CB8AC3E}">
        <p14:creationId xmlns:p14="http://schemas.microsoft.com/office/powerpoint/2010/main" val="35627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58"/>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Milestones and objectives</a:t>
            </a:r>
            <a:endParaRPr/>
          </a:p>
        </p:txBody>
      </p:sp>
      <p:sp>
        <p:nvSpPr>
          <p:cNvPr id="1212" name="Google Shape;1212;p58"/>
          <p:cNvSpPr txBox="1"/>
          <p:nvPr/>
        </p:nvSpPr>
        <p:spPr>
          <a:xfrm>
            <a:off x="713225" y="3589212"/>
            <a:ext cx="1828800" cy="74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t>Nov 2025</a:t>
            </a:r>
            <a:endParaRPr sz="1200">
              <a:solidFill>
                <a:schemeClr val="dk1"/>
              </a:solidFill>
              <a:latin typeface="Roboto"/>
              <a:ea typeface="Roboto"/>
              <a:cs typeface="Roboto"/>
              <a:sym typeface="Roboto"/>
            </a:endParaRPr>
          </a:p>
        </p:txBody>
      </p:sp>
      <p:sp>
        <p:nvSpPr>
          <p:cNvPr id="1213" name="Google Shape;1213;p58"/>
          <p:cNvSpPr txBox="1"/>
          <p:nvPr/>
        </p:nvSpPr>
        <p:spPr>
          <a:xfrm>
            <a:off x="2679192" y="3589212"/>
            <a:ext cx="1828800" cy="74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Jan. 2026</a:t>
            </a:r>
            <a:endParaRPr sz="1200">
              <a:solidFill>
                <a:schemeClr val="dk1"/>
              </a:solidFill>
              <a:latin typeface="Roboto"/>
              <a:ea typeface="Roboto"/>
              <a:cs typeface="Roboto"/>
              <a:sym typeface="Roboto"/>
            </a:endParaRPr>
          </a:p>
        </p:txBody>
      </p:sp>
      <p:sp>
        <p:nvSpPr>
          <p:cNvPr id="1214" name="Google Shape;1214;p58"/>
          <p:cNvSpPr txBox="1"/>
          <p:nvPr/>
        </p:nvSpPr>
        <p:spPr>
          <a:xfrm>
            <a:off x="4636008" y="3589212"/>
            <a:ext cx="1828800" cy="74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Dec. 2025</a:t>
            </a:r>
            <a:endParaRPr sz="1200">
              <a:solidFill>
                <a:schemeClr val="dk1"/>
              </a:solidFill>
              <a:latin typeface="Roboto"/>
              <a:ea typeface="Roboto"/>
              <a:cs typeface="Roboto"/>
              <a:sym typeface="Roboto"/>
            </a:endParaRPr>
          </a:p>
        </p:txBody>
      </p:sp>
      <p:sp>
        <p:nvSpPr>
          <p:cNvPr id="1215" name="Google Shape;1215;p58"/>
          <p:cNvSpPr txBox="1"/>
          <p:nvPr/>
        </p:nvSpPr>
        <p:spPr>
          <a:xfrm>
            <a:off x="6601971" y="3589212"/>
            <a:ext cx="1828800" cy="74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Oct. – Dec. 2026</a:t>
            </a:r>
            <a:endParaRPr sz="1200">
              <a:solidFill>
                <a:schemeClr val="dk1"/>
              </a:solidFill>
              <a:latin typeface="Roboto"/>
              <a:ea typeface="Roboto"/>
              <a:cs typeface="Roboto"/>
              <a:sym typeface="Roboto"/>
            </a:endParaRPr>
          </a:p>
        </p:txBody>
      </p:sp>
      <p:sp>
        <p:nvSpPr>
          <p:cNvPr id="1216" name="Google Shape;1216;p58"/>
          <p:cNvSpPr txBox="1"/>
          <p:nvPr/>
        </p:nvSpPr>
        <p:spPr>
          <a:xfrm>
            <a:off x="452488" y="3208219"/>
            <a:ext cx="2337846"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1800">
                <a:solidFill>
                  <a:schemeClr val="dk1"/>
                </a:solidFill>
                <a:latin typeface="DM Sans Medium"/>
                <a:ea typeface="DM Sans Medium"/>
                <a:cs typeface="DM Sans Medium"/>
                <a:sym typeface="DM Sans Medium"/>
              </a:rPr>
              <a:t>Design Approval</a:t>
            </a:r>
          </a:p>
        </p:txBody>
      </p:sp>
      <p:sp>
        <p:nvSpPr>
          <p:cNvPr id="1217" name="Google Shape;1217;p58"/>
          <p:cNvSpPr txBox="1"/>
          <p:nvPr/>
        </p:nvSpPr>
        <p:spPr>
          <a:xfrm>
            <a:off x="4639052" y="2920219"/>
            <a:ext cx="1828800" cy="745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000">
                <a:solidFill>
                  <a:schemeClr val="dk1"/>
                </a:solidFill>
                <a:latin typeface="DM Sans Medium"/>
                <a:ea typeface="DM Sans Medium"/>
                <a:cs typeface="DM Sans Medium"/>
                <a:sym typeface="DM Sans Medium"/>
              </a:rPr>
              <a:t>Ice Rink</a:t>
            </a:r>
          </a:p>
          <a:p>
            <a:pPr marL="0" lvl="0" indent="0" algn="ctr" rtl="0">
              <a:spcBef>
                <a:spcPts val="0"/>
              </a:spcBef>
              <a:spcAft>
                <a:spcPts val="0"/>
              </a:spcAft>
              <a:buNone/>
            </a:pPr>
            <a:r>
              <a:rPr lang="en-US" sz="2000">
                <a:solidFill>
                  <a:schemeClr val="dk1"/>
                </a:solidFill>
                <a:latin typeface="DM Sans Medium"/>
                <a:ea typeface="DM Sans Medium"/>
                <a:cs typeface="DM Sans Medium"/>
                <a:sym typeface="DM Sans Medium"/>
              </a:rPr>
              <a:t>Installation</a:t>
            </a:r>
          </a:p>
        </p:txBody>
      </p:sp>
      <p:sp>
        <p:nvSpPr>
          <p:cNvPr id="1218" name="Google Shape;1218;p58"/>
          <p:cNvSpPr txBox="1"/>
          <p:nvPr/>
        </p:nvSpPr>
        <p:spPr>
          <a:xfrm>
            <a:off x="2676138" y="2949178"/>
            <a:ext cx="1828800" cy="716241"/>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lang="en" sz="2000">
              <a:solidFill>
                <a:schemeClr val="dk1"/>
              </a:solidFill>
              <a:latin typeface="DM Sans Medium"/>
              <a:ea typeface="DM Sans Medium"/>
              <a:cs typeface="DM Sans Medium"/>
              <a:sym typeface="DM Sans Medium"/>
            </a:endParaRPr>
          </a:p>
          <a:p>
            <a:pPr marL="0" lvl="0" indent="0" algn="ctr" rtl="0">
              <a:spcBef>
                <a:spcPts val="0"/>
              </a:spcBef>
              <a:spcAft>
                <a:spcPts val="0"/>
              </a:spcAft>
              <a:buNone/>
            </a:pPr>
            <a:r>
              <a:rPr lang="en" sz="2000">
                <a:solidFill>
                  <a:schemeClr val="dk1"/>
                </a:solidFill>
                <a:latin typeface="DM Sans Medium"/>
                <a:ea typeface="DM Sans Medium"/>
                <a:cs typeface="DM Sans Medium"/>
                <a:sym typeface="DM Sans Medium"/>
              </a:rPr>
              <a:t>Construction Start</a:t>
            </a:r>
            <a:endParaRPr sz="2000">
              <a:solidFill>
                <a:schemeClr val="dk1"/>
              </a:solidFill>
              <a:latin typeface="DM Sans Medium"/>
              <a:ea typeface="DM Sans Medium"/>
              <a:cs typeface="DM Sans Medium"/>
              <a:sym typeface="DM Sans Medium"/>
            </a:endParaRPr>
          </a:p>
        </p:txBody>
      </p:sp>
      <p:sp>
        <p:nvSpPr>
          <p:cNvPr id="1219" name="Google Shape;1219;p58"/>
          <p:cNvSpPr txBox="1"/>
          <p:nvPr/>
        </p:nvSpPr>
        <p:spPr>
          <a:xfrm>
            <a:off x="6601965" y="3208219"/>
            <a:ext cx="1828800"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a:solidFill>
                  <a:schemeClr val="dk1"/>
                </a:solidFill>
                <a:latin typeface="DM Sans Medium"/>
                <a:ea typeface="DM Sans Medium"/>
                <a:cs typeface="DM Sans Medium"/>
                <a:sym typeface="DM Sans Medium"/>
              </a:rPr>
              <a:t>Testing &amp; Handover</a:t>
            </a:r>
            <a:endParaRPr sz="2000">
              <a:solidFill>
                <a:schemeClr val="dk1"/>
              </a:solidFill>
              <a:latin typeface="DM Sans Medium"/>
              <a:ea typeface="DM Sans Medium"/>
              <a:cs typeface="DM Sans Medium"/>
              <a:sym typeface="DM Sans Medium"/>
            </a:endParaRPr>
          </a:p>
        </p:txBody>
      </p:sp>
      <p:sp>
        <p:nvSpPr>
          <p:cNvPr id="1220" name="Google Shape;1220;p58"/>
          <p:cNvSpPr/>
          <p:nvPr/>
        </p:nvSpPr>
        <p:spPr>
          <a:xfrm>
            <a:off x="3229992" y="1933894"/>
            <a:ext cx="727200" cy="72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1221" name="Google Shape;1221;p58"/>
          <p:cNvSpPr/>
          <p:nvPr/>
        </p:nvSpPr>
        <p:spPr>
          <a:xfrm>
            <a:off x="5186808" y="1645811"/>
            <a:ext cx="727200" cy="72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1222" name="Google Shape;1222;p58"/>
          <p:cNvSpPr/>
          <p:nvPr/>
        </p:nvSpPr>
        <p:spPr>
          <a:xfrm>
            <a:off x="7152768" y="1357728"/>
            <a:ext cx="727200" cy="72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1223" name="Google Shape;1223;p58"/>
          <p:cNvSpPr/>
          <p:nvPr/>
        </p:nvSpPr>
        <p:spPr>
          <a:xfrm>
            <a:off x="1264032" y="2221978"/>
            <a:ext cx="727200" cy="72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cxnSp>
        <p:nvCxnSpPr>
          <p:cNvPr id="1224" name="Google Shape;1224;p58"/>
          <p:cNvCxnSpPr>
            <a:cxnSpLocks/>
            <a:stCxn id="1223" idx="2"/>
            <a:endCxn id="1216" idx="0"/>
          </p:cNvCxnSpPr>
          <p:nvPr/>
        </p:nvCxnSpPr>
        <p:spPr>
          <a:xfrm flipH="1">
            <a:off x="1621411" y="2949178"/>
            <a:ext cx="6221" cy="259041"/>
          </a:xfrm>
          <a:prstGeom prst="straightConnector1">
            <a:avLst/>
          </a:prstGeom>
          <a:noFill/>
          <a:ln w="19050" cap="flat" cmpd="sng">
            <a:solidFill>
              <a:schemeClr val="dk1"/>
            </a:solidFill>
            <a:prstDash val="solid"/>
            <a:round/>
            <a:headEnd type="none" w="med" len="med"/>
            <a:tailEnd type="none" w="med" len="med"/>
          </a:ln>
        </p:spPr>
      </p:cxnSp>
      <p:cxnSp>
        <p:nvCxnSpPr>
          <p:cNvPr id="1225" name="Google Shape;1225;p58"/>
          <p:cNvCxnSpPr>
            <a:cxnSpLocks/>
            <a:stCxn id="1220" idx="2"/>
            <a:endCxn id="1218" idx="0"/>
          </p:cNvCxnSpPr>
          <p:nvPr/>
        </p:nvCxnSpPr>
        <p:spPr>
          <a:xfrm flipH="1">
            <a:off x="3590538" y="2661094"/>
            <a:ext cx="3054" cy="288084"/>
          </a:xfrm>
          <a:prstGeom prst="straightConnector1">
            <a:avLst/>
          </a:prstGeom>
          <a:noFill/>
          <a:ln w="19050" cap="flat" cmpd="sng">
            <a:solidFill>
              <a:schemeClr val="dk1"/>
            </a:solidFill>
            <a:prstDash val="solid"/>
            <a:round/>
            <a:headEnd type="none" w="med" len="med"/>
            <a:tailEnd type="none" w="med" len="med"/>
          </a:ln>
        </p:spPr>
      </p:cxnSp>
      <p:cxnSp>
        <p:nvCxnSpPr>
          <p:cNvPr id="1226" name="Google Shape;1226;p58"/>
          <p:cNvCxnSpPr>
            <a:cxnSpLocks/>
            <a:stCxn id="1221" idx="2"/>
            <a:endCxn id="1217" idx="0"/>
          </p:cNvCxnSpPr>
          <p:nvPr/>
        </p:nvCxnSpPr>
        <p:spPr>
          <a:xfrm>
            <a:off x="5550408" y="2373011"/>
            <a:ext cx="3044" cy="547208"/>
          </a:xfrm>
          <a:prstGeom prst="straightConnector1">
            <a:avLst/>
          </a:prstGeom>
          <a:noFill/>
          <a:ln w="19050" cap="flat" cmpd="sng">
            <a:solidFill>
              <a:schemeClr val="dk1"/>
            </a:solidFill>
            <a:prstDash val="solid"/>
            <a:round/>
            <a:headEnd type="none" w="med" len="med"/>
            <a:tailEnd type="none" w="med" len="med"/>
          </a:ln>
        </p:spPr>
      </p:cxnSp>
      <p:cxnSp>
        <p:nvCxnSpPr>
          <p:cNvPr id="1227" name="Google Shape;1227;p58"/>
          <p:cNvCxnSpPr>
            <a:stCxn id="1222" idx="2"/>
            <a:endCxn id="1219" idx="0"/>
          </p:cNvCxnSpPr>
          <p:nvPr/>
        </p:nvCxnSpPr>
        <p:spPr>
          <a:xfrm>
            <a:off x="7516368" y="2084928"/>
            <a:ext cx="0" cy="1123200"/>
          </a:xfrm>
          <a:prstGeom prst="straightConnector1">
            <a:avLst/>
          </a:prstGeom>
          <a:noFill/>
          <a:ln w="19050" cap="flat" cmpd="sng">
            <a:solidFill>
              <a:schemeClr val="dk1"/>
            </a:solidFill>
            <a:prstDash val="solid"/>
            <a:round/>
            <a:headEnd type="none" w="med" len="med"/>
            <a:tailEnd type="none" w="med" len="med"/>
          </a:ln>
        </p:spPr>
      </p:cxnSp>
      <p:cxnSp>
        <p:nvCxnSpPr>
          <p:cNvPr id="1228" name="Google Shape;1228;p58"/>
          <p:cNvCxnSpPr>
            <a:stCxn id="1223" idx="3"/>
            <a:endCxn id="1220" idx="1"/>
          </p:cNvCxnSpPr>
          <p:nvPr/>
        </p:nvCxnSpPr>
        <p:spPr>
          <a:xfrm rot="10800000" flipH="1">
            <a:off x="1991232" y="2297578"/>
            <a:ext cx="1238700" cy="288000"/>
          </a:xfrm>
          <a:prstGeom prst="straightConnector1">
            <a:avLst/>
          </a:prstGeom>
          <a:noFill/>
          <a:ln w="19050" cap="flat" cmpd="sng">
            <a:solidFill>
              <a:schemeClr val="dk1"/>
            </a:solidFill>
            <a:prstDash val="solid"/>
            <a:round/>
            <a:headEnd type="none" w="med" len="med"/>
            <a:tailEnd type="none" w="med" len="med"/>
          </a:ln>
        </p:spPr>
      </p:cxnSp>
      <p:cxnSp>
        <p:nvCxnSpPr>
          <p:cNvPr id="1229" name="Google Shape;1229;p58"/>
          <p:cNvCxnSpPr>
            <a:stCxn id="1220" idx="3"/>
            <a:endCxn id="1221" idx="1"/>
          </p:cNvCxnSpPr>
          <p:nvPr/>
        </p:nvCxnSpPr>
        <p:spPr>
          <a:xfrm rot="10800000" flipH="1">
            <a:off x="3957192" y="2009494"/>
            <a:ext cx="1229700" cy="288000"/>
          </a:xfrm>
          <a:prstGeom prst="straightConnector1">
            <a:avLst/>
          </a:prstGeom>
          <a:noFill/>
          <a:ln w="19050" cap="flat" cmpd="sng">
            <a:solidFill>
              <a:schemeClr val="dk1"/>
            </a:solidFill>
            <a:prstDash val="solid"/>
            <a:round/>
            <a:headEnd type="none" w="med" len="med"/>
            <a:tailEnd type="none" w="med" len="med"/>
          </a:ln>
        </p:spPr>
      </p:cxnSp>
      <p:cxnSp>
        <p:nvCxnSpPr>
          <p:cNvPr id="1230" name="Google Shape;1230;p58"/>
          <p:cNvCxnSpPr>
            <a:stCxn id="1221" idx="3"/>
            <a:endCxn id="1222" idx="1"/>
          </p:cNvCxnSpPr>
          <p:nvPr/>
        </p:nvCxnSpPr>
        <p:spPr>
          <a:xfrm rot="10800000" flipH="1">
            <a:off x="5914008" y="1721411"/>
            <a:ext cx="1238700" cy="288000"/>
          </a:xfrm>
          <a:prstGeom prst="straightConnector1">
            <a:avLst/>
          </a:prstGeom>
          <a:noFill/>
          <a:ln w="19050" cap="flat" cmpd="sng">
            <a:solidFill>
              <a:schemeClr val="dk1"/>
            </a:solidFill>
            <a:prstDash val="solid"/>
            <a:round/>
            <a:headEnd type="none" w="med" len="med"/>
            <a:tailEnd type="none" w="med" len="med"/>
          </a:ln>
        </p:spPr>
      </p:cxnSp>
      <p:grpSp>
        <p:nvGrpSpPr>
          <p:cNvPr id="1231" name="Google Shape;1231;p58"/>
          <p:cNvGrpSpPr/>
          <p:nvPr/>
        </p:nvGrpSpPr>
        <p:grpSpPr>
          <a:xfrm>
            <a:off x="7289296" y="1492725"/>
            <a:ext cx="454152" cy="457210"/>
            <a:chOff x="7990840" y="2435226"/>
            <a:chExt cx="354363" cy="353631"/>
          </a:xfrm>
        </p:grpSpPr>
        <p:sp>
          <p:nvSpPr>
            <p:cNvPr id="1232" name="Google Shape;1232;p58"/>
            <p:cNvSpPr/>
            <p:nvPr/>
          </p:nvSpPr>
          <p:spPr>
            <a:xfrm>
              <a:off x="7990840" y="2435226"/>
              <a:ext cx="354363" cy="353631"/>
            </a:xfrm>
            <a:custGeom>
              <a:avLst/>
              <a:gdLst/>
              <a:ahLst/>
              <a:cxnLst/>
              <a:rect l="l" t="t" r="r" b="b"/>
              <a:pathLst>
                <a:path w="11133" h="11110" extrusionOk="0">
                  <a:moveTo>
                    <a:pt x="3477" y="1727"/>
                  </a:moveTo>
                  <a:cubicBezTo>
                    <a:pt x="3679" y="1727"/>
                    <a:pt x="3834" y="1894"/>
                    <a:pt x="3834" y="2084"/>
                  </a:cubicBezTo>
                  <a:lnTo>
                    <a:pt x="3834" y="2430"/>
                  </a:lnTo>
                  <a:cubicBezTo>
                    <a:pt x="3834" y="2727"/>
                    <a:pt x="3596" y="2965"/>
                    <a:pt x="3298" y="2965"/>
                  </a:cubicBezTo>
                  <a:cubicBezTo>
                    <a:pt x="3024" y="2965"/>
                    <a:pt x="2786" y="2727"/>
                    <a:pt x="2786" y="2430"/>
                  </a:cubicBezTo>
                  <a:lnTo>
                    <a:pt x="2786" y="2084"/>
                  </a:lnTo>
                  <a:cubicBezTo>
                    <a:pt x="2786" y="1894"/>
                    <a:pt x="2941" y="1727"/>
                    <a:pt x="3143" y="1727"/>
                  </a:cubicBezTo>
                  <a:close/>
                  <a:moveTo>
                    <a:pt x="3477" y="3299"/>
                  </a:moveTo>
                  <a:lnTo>
                    <a:pt x="3477" y="3311"/>
                  </a:lnTo>
                  <a:cubicBezTo>
                    <a:pt x="3501" y="3382"/>
                    <a:pt x="3513" y="3454"/>
                    <a:pt x="3536" y="3537"/>
                  </a:cubicBezTo>
                  <a:lnTo>
                    <a:pt x="3322" y="3751"/>
                  </a:lnTo>
                  <a:lnTo>
                    <a:pt x="3286" y="3751"/>
                  </a:lnTo>
                  <a:lnTo>
                    <a:pt x="3060" y="3537"/>
                  </a:lnTo>
                  <a:cubicBezTo>
                    <a:pt x="3096" y="3489"/>
                    <a:pt x="3108" y="3430"/>
                    <a:pt x="3108" y="3370"/>
                  </a:cubicBezTo>
                  <a:lnTo>
                    <a:pt x="3108" y="3299"/>
                  </a:lnTo>
                  <a:close/>
                  <a:moveTo>
                    <a:pt x="5418" y="4966"/>
                  </a:moveTo>
                  <a:lnTo>
                    <a:pt x="5418" y="7025"/>
                  </a:lnTo>
                  <a:lnTo>
                    <a:pt x="5406" y="7025"/>
                  </a:lnTo>
                  <a:lnTo>
                    <a:pt x="4346" y="7787"/>
                  </a:lnTo>
                  <a:lnTo>
                    <a:pt x="4346" y="5180"/>
                  </a:lnTo>
                  <a:cubicBezTo>
                    <a:pt x="4429" y="5239"/>
                    <a:pt x="4536" y="5287"/>
                    <a:pt x="4656" y="5299"/>
                  </a:cubicBezTo>
                  <a:lnTo>
                    <a:pt x="4786" y="5299"/>
                  </a:lnTo>
                  <a:cubicBezTo>
                    <a:pt x="4929" y="5287"/>
                    <a:pt x="5060" y="5239"/>
                    <a:pt x="5167" y="5156"/>
                  </a:cubicBezTo>
                  <a:lnTo>
                    <a:pt x="5418" y="4966"/>
                  </a:lnTo>
                  <a:close/>
                  <a:moveTo>
                    <a:pt x="2846" y="3739"/>
                  </a:moveTo>
                  <a:lnTo>
                    <a:pt x="3096" y="3989"/>
                  </a:lnTo>
                  <a:cubicBezTo>
                    <a:pt x="3155" y="4049"/>
                    <a:pt x="3239" y="4096"/>
                    <a:pt x="3334" y="4096"/>
                  </a:cubicBezTo>
                  <a:cubicBezTo>
                    <a:pt x="3417" y="4096"/>
                    <a:pt x="3513" y="4073"/>
                    <a:pt x="3572" y="3989"/>
                  </a:cubicBezTo>
                  <a:lnTo>
                    <a:pt x="3798" y="3775"/>
                  </a:lnTo>
                  <a:cubicBezTo>
                    <a:pt x="3870" y="3799"/>
                    <a:pt x="3941" y="3823"/>
                    <a:pt x="4013" y="3823"/>
                  </a:cubicBezTo>
                  <a:cubicBezTo>
                    <a:pt x="4072" y="3823"/>
                    <a:pt x="4120" y="3858"/>
                    <a:pt x="4167" y="3906"/>
                  </a:cubicBezTo>
                  <a:lnTo>
                    <a:pt x="4644" y="4501"/>
                  </a:lnTo>
                  <a:cubicBezTo>
                    <a:pt x="4676" y="4541"/>
                    <a:pt x="4724" y="4558"/>
                    <a:pt x="4769" y="4558"/>
                  </a:cubicBezTo>
                  <a:cubicBezTo>
                    <a:pt x="4807" y="4558"/>
                    <a:pt x="4843" y="4547"/>
                    <a:pt x="4870" y="4525"/>
                  </a:cubicBezTo>
                  <a:lnTo>
                    <a:pt x="5441" y="4061"/>
                  </a:lnTo>
                  <a:cubicBezTo>
                    <a:pt x="5483" y="4031"/>
                    <a:pt x="5534" y="4016"/>
                    <a:pt x="5581" y="4016"/>
                  </a:cubicBezTo>
                  <a:cubicBezTo>
                    <a:pt x="5629" y="4016"/>
                    <a:pt x="5674" y="4031"/>
                    <a:pt x="5703" y="4061"/>
                  </a:cubicBezTo>
                  <a:cubicBezTo>
                    <a:pt x="5739" y="4108"/>
                    <a:pt x="5763" y="4156"/>
                    <a:pt x="5763" y="4216"/>
                  </a:cubicBezTo>
                  <a:cubicBezTo>
                    <a:pt x="5739" y="4227"/>
                    <a:pt x="5727" y="4275"/>
                    <a:pt x="5679" y="4311"/>
                  </a:cubicBezTo>
                  <a:lnTo>
                    <a:pt x="4953" y="4882"/>
                  </a:lnTo>
                  <a:cubicBezTo>
                    <a:pt x="4894" y="4930"/>
                    <a:pt x="4834" y="4966"/>
                    <a:pt x="4763" y="4966"/>
                  </a:cubicBezTo>
                  <a:lnTo>
                    <a:pt x="4691" y="4966"/>
                  </a:lnTo>
                  <a:cubicBezTo>
                    <a:pt x="4596" y="4942"/>
                    <a:pt x="4513" y="4906"/>
                    <a:pt x="4453" y="4823"/>
                  </a:cubicBezTo>
                  <a:lnTo>
                    <a:pt x="4310" y="4644"/>
                  </a:lnTo>
                  <a:cubicBezTo>
                    <a:pt x="4288" y="4607"/>
                    <a:pt x="4247" y="4588"/>
                    <a:pt x="4205" y="4588"/>
                  </a:cubicBezTo>
                  <a:cubicBezTo>
                    <a:pt x="4180" y="4588"/>
                    <a:pt x="4154" y="4595"/>
                    <a:pt x="4132" y="4608"/>
                  </a:cubicBezTo>
                  <a:cubicBezTo>
                    <a:pt x="4072" y="4632"/>
                    <a:pt x="4036" y="4692"/>
                    <a:pt x="4036" y="4751"/>
                  </a:cubicBezTo>
                  <a:lnTo>
                    <a:pt x="4036" y="8014"/>
                  </a:lnTo>
                  <a:lnTo>
                    <a:pt x="3655" y="8276"/>
                  </a:lnTo>
                  <a:lnTo>
                    <a:pt x="3655" y="6763"/>
                  </a:lnTo>
                  <a:cubicBezTo>
                    <a:pt x="3655" y="6668"/>
                    <a:pt x="3584" y="6597"/>
                    <a:pt x="3501" y="6597"/>
                  </a:cubicBezTo>
                  <a:cubicBezTo>
                    <a:pt x="3405" y="6597"/>
                    <a:pt x="3334" y="6668"/>
                    <a:pt x="3334" y="6763"/>
                  </a:cubicBezTo>
                  <a:lnTo>
                    <a:pt x="3334" y="8502"/>
                  </a:lnTo>
                  <a:lnTo>
                    <a:pt x="2798" y="8895"/>
                  </a:lnTo>
                  <a:lnTo>
                    <a:pt x="2798" y="6811"/>
                  </a:lnTo>
                  <a:cubicBezTo>
                    <a:pt x="2798" y="6644"/>
                    <a:pt x="2751" y="6490"/>
                    <a:pt x="2691" y="6347"/>
                  </a:cubicBezTo>
                  <a:lnTo>
                    <a:pt x="2524" y="6013"/>
                  </a:lnTo>
                  <a:cubicBezTo>
                    <a:pt x="2489" y="5918"/>
                    <a:pt x="2453" y="5811"/>
                    <a:pt x="2453" y="5704"/>
                  </a:cubicBezTo>
                  <a:lnTo>
                    <a:pt x="2453" y="4037"/>
                  </a:lnTo>
                  <a:cubicBezTo>
                    <a:pt x="2453" y="3966"/>
                    <a:pt x="2500" y="3906"/>
                    <a:pt x="2560" y="3870"/>
                  </a:cubicBezTo>
                  <a:lnTo>
                    <a:pt x="2846" y="3739"/>
                  </a:lnTo>
                  <a:close/>
                  <a:moveTo>
                    <a:pt x="5560" y="1"/>
                  </a:moveTo>
                  <a:cubicBezTo>
                    <a:pt x="5477" y="1"/>
                    <a:pt x="5406" y="84"/>
                    <a:pt x="5406" y="167"/>
                  </a:cubicBezTo>
                  <a:lnTo>
                    <a:pt x="5406" y="3680"/>
                  </a:lnTo>
                  <a:cubicBezTo>
                    <a:pt x="5346" y="3692"/>
                    <a:pt x="5287" y="3727"/>
                    <a:pt x="5239" y="3775"/>
                  </a:cubicBezTo>
                  <a:lnTo>
                    <a:pt x="4775" y="4132"/>
                  </a:lnTo>
                  <a:lnTo>
                    <a:pt x="4405" y="3656"/>
                  </a:lnTo>
                  <a:cubicBezTo>
                    <a:pt x="4298" y="3537"/>
                    <a:pt x="4167" y="3454"/>
                    <a:pt x="4001" y="3454"/>
                  </a:cubicBezTo>
                  <a:cubicBezTo>
                    <a:pt x="3894" y="3454"/>
                    <a:pt x="3822" y="3370"/>
                    <a:pt x="3822" y="3275"/>
                  </a:cubicBezTo>
                  <a:lnTo>
                    <a:pt x="3822" y="3096"/>
                  </a:lnTo>
                  <a:cubicBezTo>
                    <a:pt x="4036" y="2953"/>
                    <a:pt x="4167" y="2703"/>
                    <a:pt x="4167" y="2418"/>
                  </a:cubicBezTo>
                  <a:lnTo>
                    <a:pt x="4167" y="2072"/>
                  </a:lnTo>
                  <a:cubicBezTo>
                    <a:pt x="4167" y="1703"/>
                    <a:pt x="3858" y="1394"/>
                    <a:pt x="3477" y="1394"/>
                  </a:cubicBezTo>
                  <a:lnTo>
                    <a:pt x="3143" y="1394"/>
                  </a:lnTo>
                  <a:cubicBezTo>
                    <a:pt x="2762" y="1394"/>
                    <a:pt x="2453" y="1703"/>
                    <a:pt x="2453" y="2072"/>
                  </a:cubicBezTo>
                  <a:lnTo>
                    <a:pt x="2453" y="2418"/>
                  </a:lnTo>
                  <a:cubicBezTo>
                    <a:pt x="2453" y="2703"/>
                    <a:pt x="2584" y="2953"/>
                    <a:pt x="2798" y="3096"/>
                  </a:cubicBezTo>
                  <a:lnTo>
                    <a:pt x="2798" y="3358"/>
                  </a:lnTo>
                  <a:lnTo>
                    <a:pt x="2798" y="3370"/>
                  </a:lnTo>
                  <a:lnTo>
                    <a:pt x="2393" y="3573"/>
                  </a:lnTo>
                  <a:cubicBezTo>
                    <a:pt x="2215" y="3668"/>
                    <a:pt x="2108" y="3846"/>
                    <a:pt x="2108" y="4037"/>
                  </a:cubicBezTo>
                  <a:lnTo>
                    <a:pt x="2108" y="5704"/>
                  </a:lnTo>
                  <a:cubicBezTo>
                    <a:pt x="2108" y="5871"/>
                    <a:pt x="2155" y="6013"/>
                    <a:pt x="2215" y="6168"/>
                  </a:cubicBezTo>
                  <a:lnTo>
                    <a:pt x="2381" y="6490"/>
                  </a:lnTo>
                  <a:cubicBezTo>
                    <a:pt x="2429" y="6597"/>
                    <a:pt x="2453" y="6704"/>
                    <a:pt x="2453" y="6811"/>
                  </a:cubicBezTo>
                  <a:lnTo>
                    <a:pt x="2453" y="9133"/>
                  </a:lnTo>
                  <a:lnTo>
                    <a:pt x="84" y="10812"/>
                  </a:lnTo>
                  <a:cubicBezTo>
                    <a:pt x="12" y="10859"/>
                    <a:pt x="0" y="10954"/>
                    <a:pt x="48" y="11038"/>
                  </a:cubicBezTo>
                  <a:cubicBezTo>
                    <a:pt x="69" y="11081"/>
                    <a:pt x="116" y="11102"/>
                    <a:pt x="166" y="11102"/>
                  </a:cubicBezTo>
                  <a:cubicBezTo>
                    <a:pt x="199" y="11102"/>
                    <a:pt x="234" y="11093"/>
                    <a:pt x="262" y="11074"/>
                  </a:cubicBezTo>
                  <a:lnTo>
                    <a:pt x="5548" y="7323"/>
                  </a:lnTo>
                  <a:lnTo>
                    <a:pt x="10835" y="11074"/>
                  </a:lnTo>
                  <a:cubicBezTo>
                    <a:pt x="10859" y="11097"/>
                    <a:pt x="10894" y="11109"/>
                    <a:pt x="10918" y="11109"/>
                  </a:cubicBezTo>
                  <a:cubicBezTo>
                    <a:pt x="10966" y="11109"/>
                    <a:pt x="11025" y="11074"/>
                    <a:pt x="11061" y="11038"/>
                  </a:cubicBezTo>
                  <a:cubicBezTo>
                    <a:pt x="11133" y="10954"/>
                    <a:pt x="11121" y="10859"/>
                    <a:pt x="11037" y="10812"/>
                  </a:cubicBezTo>
                  <a:lnTo>
                    <a:pt x="5727" y="7049"/>
                  </a:lnTo>
                  <a:lnTo>
                    <a:pt x="5727" y="4692"/>
                  </a:lnTo>
                  <a:lnTo>
                    <a:pt x="5882" y="4573"/>
                  </a:lnTo>
                  <a:cubicBezTo>
                    <a:pt x="6001" y="4477"/>
                    <a:pt x="6072" y="4335"/>
                    <a:pt x="6072" y="4180"/>
                  </a:cubicBezTo>
                  <a:cubicBezTo>
                    <a:pt x="6072" y="4037"/>
                    <a:pt x="6013" y="3882"/>
                    <a:pt x="5906" y="3787"/>
                  </a:cubicBezTo>
                  <a:cubicBezTo>
                    <a:pt x="5858" y="3739"/>
                    <a:pt x="5787" y="3704"/>
                    <a:pt x="5727" y="3680"/>
                  </a:cubicBezTo>
                  <a:lnTo>
                    <a:pt x="5727" y="667"/>
                  </a:lnTo>
                  <a:lnTo>
                    <a:pt x="7906" y="667"/>
                  </a:lnTo>
                  <a:lnTo>
                    <a:pt x="7680" y="1132"/>
                  </a:lnTo>
                  <a:cubicBezTo>
                    <a:pt x="7644" y="1179"/>
                    <a:pt x="7644" y="1239"/>
                    <a:pt x="7680" y="1287"/>
                  </a:cubicBezTo>
                  <a:lnTo>
                    <a:pt x="7906" y="1751"/>
                  </a:lnTo>
                  <a:lnTo>
                    <a:pt x="6251" y="1751"/>
                  </a:lnTo>
                  <a:cubicBezTo>
                    <a:pt x="6156" y="1751"/>
                    <a:pt x="6084" y="1822"/>
                    <a:pt x="6084" y="1906"/>
                  </a:cubicBezTo>
                  <a:cubicBezTo>
                    <a:pt x="6084" y="2001"/>
                    <a:pt x="6156" y="2072"/>
                    <a:pt x="6251" y="2072"/>
                  </a:cubicBezTo>
                  <a:lnTo>
                    <a:pt x="8156" y="2072"/>
                  </a:lnTo>
                  <a:cubicBezTo>
                    <a:pt x="8215" y="2072"/>
                    <a:pt x="8263" y="2049"/>
                    <a:pt x="8287" y="2001"/>
                  </a:cubicBezTo>
                  <a:cubicBezTo>
                    <a:pt x="8323" y="1953"/>
                    <a:pt x="8323" y="1894"/>
                    <a:pt x="8287" y="1834"/>
                  </a:cubicBezTo>
                  <a:lnTo>
                    <a:pt x="7977" y="1215"/>
                  </a:lnTo>
                  <a:lnTo>
                    <a:pt x="8287" y="584"/>
                  </a:lnTo>
                  <a:cubicBezTo>
                    <a:pt x="8323" y="537"/>
                    <a:pt x="8323" y="477"/>
                    <a:pt x="8287" y="417"/>
                  </a:cubicBezTo>
                  <a:cubicBezTo>
                    <a:pt x="8263" y="382"/>
                    <a:pt x="8204" y="346"/>
                    <a:pt x="8156" y="346"/>
                  </a:cubicBezTo>
                  <a:lnTo>
                    <a:pt x="5727" y="346"/>
                  </a:lnTo>
                  <a:lnTo>
                    <a:pt x="5727" y="167"/>
                  </a:lnTo>
                  <a:cubicBezTo>
                    <a:pt x="5727" y="84"/>
                    <a:pt x="5656" y="1"/>
                    <a:pt x="5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8"/>
            <p:cNvSpPr/>
            <p:nvPr/>
          </p:nvSpPr>
          <p:spPr>
            <a:xfrm>
              <a:off x="8190160" y="2704158"/>
              <a:ext cx="61814" cy="45644"/>
            </a:xfrm>
            <a:custGeom>
              <a:avLst/>
              <a:gdLst/>
              <a:ahLst/>
              <a:cxnLst/>
              <a:rect l="l" t="t" r="r" b="b"/>
              <a:pathLst>
                <a:path w="1942" h="1434" extrusionOk="0">
                  <a:moveTo>
                    <a:pt x="173" y="0"/>
                  </a:moveTo>
                  <a:cubicBezTo>
                    <a:pt x="123" y="0"/>
                    <a:pt x="77" y="22"/>
                    <a:pt x="48" y="65"/>
                  </a:cubicBezTo>
                  <a:cubicBezTo>
                    <a:pt x="1" y="148"/>
                    <a:pt x="13" y="243"/>
                    <a:pt x="96" y="291"/>
                  </a:cubicBezTo>
                  <a:lnTo>
                    <a:pt x="1668" y="1410"/>
                  </a:lnTo>
                  <a:cubicBezTo>
                    <a:pt x="1703" y="1422"/>
                    <a:pt x="1727" y="1434"/>
                    <a:pt x="1763" y="1434"/>
                  </a:cubicBezTo>
                  <a:cubicBezTo>
                    <a:pt x="1799" y="1434"/>
                    <a:pt x="1858" y="1410"/>
                    <a:pt x="1894" y="1362"/>
                  </a:cubicBezTo>
                  <a:cubicBezTo>
                    <a:pt x="1942" y="1291"/>
                    <a:pt x="1918" y="1196"/>
                    <a:pt x="1846" y="1136"/>
                  </a:cubicBezTo>
                  <a:lnTo>
                    <a:pt x="275" y="29"/>
                  </a:lnTo>
                  <a:cubicBezTo>
                    <a:pt x="241" y="10"/>
                    <a:pt x="206"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8"/>
            <p:cNvSpPr/>
            <p:nvPr/>
          </p:nvSpPr>
          <p:spPr>
            <a:xfrm>
              <a:off x="8162882" y="2684201"/>
              <a:ext cx="22026" cy="18239"/>
            </a:xfrm>
            <a:custGeom>
              <a:avLst/>
              <a:gdLst/>
              <a:ahLst/>
              <a:cxnLst/>
              <a:rect l="l" t="t" r="r" b="b"/>
              <a:pathLst>
                <a:path w="692" h="573" extrusionOk="0">
                  <a:moveTo>
                    <a:pt x="177" y="0"/>
                  </a:moveTo>
                  <a:cubicBezTo>
                    <a:pt x="123" y="0"/>
                    <a:pt x="67" y="26"/>
                    <a:pt x="36" y="73"/>
                  </a:cubicBezTo>
                  <a:cubicBezTo>
                    <a:pt x="1" y="144"/>
                    <a:pt x="13" y="251"/>
                    <a:pt x="84" y="299"/>
                  </a:cubicBezTo>
                  <a:lnTo>
                    <a:pt x="429" y="549"/>
                  </a:lnTo>
                  <a:cubicBezTo>
                    <a:pt x="453" y="561"/>
                    <a:pt x="489" y="573"/>
                    <a:pt x="513" y="573"/>
                  </a:cubicBezTo>
                  <a:cubicBezTo>
                    <a:pt x="560" y="573"/>
                    <a:pt x="620" y="549"/>
                    <a:pt x="655" y="501"/>
                  </a:cubicBezTo>
                  <a:cubicBezTo>
                    <a:pt x="691" y="430"/>
                    <a:pt x="679" y="323"/>
                    <a:pt x="608" y="275"/>
                  </a:cubicBezTo>
                  <a:lnTo>
                    <a:pt x="263" y="25"/>
                  </a:lnTo>
                  <a:cubicBezTo>
                    <a:pt x="237" y="8"/>
                    <a:pt x="207"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58"/>
          <p:cNvGrpSpPr/>
          <p:nvPr/>
        </p:nvGrpSpPr>
        <p:grpSpPr>
          <a:xfrm>
            <a:off x="3387122" y="2089031"/>
            <a:ext cx="412869" cy="416798"/>
            <a:chOff x="4206763" y="2450951"/>
            <a:chExt cx="322151" cy="322374"/>
          </a:xfrm>
        </p:grpSpPr>
        <p:sp>
          <p:nvSpPr>
            <p:cNvPr id="1236" name="Google Shape;1236;p58"/>
            <p:cNvSpPr/>
            <p:nvPr/>
          </p:nvSpPr>
          <p:spPr>
            <a:xfrm>
              <a:off x="4206763" y="2571650"/>
              <a:ext cx="322151" cy="201675"/>
            </a:xfrm>
            <a:custGeom>
              <a:avLst/>
              <a:gdLst/>
              <a:ahLst/>
              <a:cxnLst/>
              <a:rect l="l" t="t" r="r" b="b"/>
              <a:pathLst>
                <a:path w="10121" h="6336" extrusionOk="0">
                  <a:moveTo>
                    <a:pt x="2691" y="2847"/>
                  </a:moveTo>
                  <a:lnTo>
                    <a:pt x="2691" y="6037"/>
                  </a:lnTo>
                  <a:lnTo>
                    <a:pt x="1393" y="6037"/>
                  </a:lnTo>
                  <a:lnTo>
                    <a:pt x="1393" y="2847"/>
                  </a:lnTo>
                  <a:close/>
                  <a:moveTo>
                    <a:pt x="5703" y="2049"/>
                  </a:moveTo>
                  <a:lnTo>
                    <a:pt x="5703" y="6037"/>
                  </a:lnTo>
                  <a:lnTo>
                    <a:pt x="4406" y="6037"/>
                  </a:lnTo>
                  <a:lnTo>
                    <a:pt x="4406" y="2049"/>
                  </a:lnTo>
                  <a:close/>
                  <a:moveTo>
                    <a:pt x="8704" y="299"/>
                  </a:moveTo>
                  <a:lnTo>
                    <a:pt x="8704" y="6037"/>
                  </a:lnTo>
                  <a:lnTo>
                    <a:pt x="7406" y="6037"/>
                  </a:lnTo>
                  <a:lnTo>
                    <a:pt x="7406" y="299"/>
                  </a:lnTo>
                  <a:close/>
                  <a:moveTo>
                    <a:pt x="7275" y="1"/>
                  </a:moveTo>
                  <a:cubicBezTo>
                    <a:pt x="7192" y="1"/>
                    <a:pt x="7132" y="61"/>
                    <a:pt x="7132" y="156"/>
                  </a:cubicBezTo>
                  <a:lnTo>
                    <a:pt x="7132" y="6037"/>
                  </a:lnTo>
                  <a:lnTo>
                    <a:pt x="6001" y="6037"/>
                  </a:lnTo>
                  <a:lnTo>
                    <a:pt x="6001" y="1894"/>
                  </a:lnTo>
                  <a:cubicBezTo>
                    <a:pt x="6001" y="1811"/>
                    <a:pt x="5941" y="1751"/>
                    <a:pt x="5846" y="1751"/>
                  </a:cubicBezTo>
                  <a:lnTo>
                    <a:pt x="4275" y="1751"/>
                  </a:lnTo>
                  <a:cubicBezTo>
                    <a:pt x="4179" y="1751"/>
                    <a:pt x="4120" y="1811"/>
                    <a:pt x="4120" y="1894"/>
                  </a:cubicBezTo>
                  <a:lnTo>
                    <a:pt x="4120" y="6037"/>
                  </a:lnTo>
                  <a:lnTo>
                    <a:pt x="2989" y="6037"/>
                  </a:lnTo>
                  <a:lnTo>
                    <a:pt x="2989" y="2704"/>
                  </a:lnTo>
                  <a:cubicBezTo>
                    <a:pt x="2989" y="2608"/>
                    <a:pt x="2929" y="2549"/>
                    <a:pt x="2846" y="2549"/>
                  </a:cubicBezTo>
                  <a:lnTo>
                    <a:pt x="1262" y="2549"/>
                  </a:lnTo>
                  <a:cubicBezTo>
                    <a:pt x="1167" y="2549"/>
                    <a:pt x="1119" y="2608"/>
                    <a:pt x="1119" y="2704"/>
                  </a:cubicBezTo>
                  <a:lnTo>
                    <a:pt x="1119" y="6037"/>
                  </a:lnTo>
                  <a:lnTo>
                    <a:pt x="143" y="6037"/>
                  </a:lnTo>
                  <a:cubicBezTo>
                    <a:pt x="60" y="6037"/>
                    <a:pt x="0" y="6097"/>
                    <a:pt x="0" y="6180"/>
                  </a:cubicBezTo>
                  <a:cubicBezTo>
                    <a:pt x="0" y="6276"/>
                    <a:pt x="60" y="6335"/>
                    <a:pt x="143" y="6335"/>
                  </a:cubicBezTo>
                  <a:lnTo>
                    <a:pt x="9966" y="6335"/>
                  </a:lnTo>
                  <a:cubicBezTo>
                    <a:pt x="10061" y="6335"/>
                    <a:pt x="10121" y="6276"/>
                    <a:pt x="10121" y="6180"/>
                  </a:cubicBezTo>
                  <a:cubicBezTo>
                    <a:pt x="10121" y="6109"/>
                    <a:pt x="10049" y="6037"/>
                    <a:pt x="9966" y="6037"/>
                  </a:cubicBezTo>
                  <a:lnTo>
                    <a:pt x="9001" y="6037"/>
                  </a:lnTo>
                  <a:lnTo>
                    <a:pt x="9001" y="156"/>
                  </a:lnTo>
                  <a:cubicBezTo>
                    <a:pt x="9001" y="61"/>
                    <a:pt x="8942" y="1"/>
                    <a:pt x="8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8"/>
            <p:cNvSpPr/>
            <p:nvPr/>
          </p:nvSpPr>
          <p:spPr>
            <a:xfrm>
              <a:off x="4210933" y="2450951"/>
              <a:ext cx="308878" cy="185537"/>
            </a:xfrm>
            <a:custGeom>
              <a:avLst/>
              <a:gdLst/>
              <a:ahLst/>
              <a:cxnLst/>
              <a:rect l="l" t="t" r="r" b="b"/>
              <a:pathLst>
                <a:path w="9704" h="5829" extrusionOk="0">
                  <a:moveTo>
                    <a:pt x="9212" y="1"/>
                  </a:moveTo>
                  <a:cubicBezTo>
                    <a:pt x="9189" y="1"/>
                    <a:pt x="9167" y="3"/>
                    <a:pt x="9144" y="7"/>
                  </a:cubicBezTo>
                  <a:lnTo>
                    <a:pt x="7870" y="162"/>
                  </a:lnTo>
                  <a:cubicBezTo>
                    <a:pt x="7620" y="197"/>
                    <a:pt x="7442" y="435"/>
                    <a:pt x="7477" y="685"/>
                  </a:cubicBezTo>
                  <a:cubicBezTo>
                    <a:pt x="7500" y="920"/>
                    <a:pt x="7711" y="1092"/>
                    <a:pt x="7944" y="1092"/>
                  </a:cubicBezTo>
                  <a:cubicBezTo>
                    <a:pt x="7959" y="1092"/>
                    <a:pt x="7974" y="1092"/>
                    <a:pt x="7989" y="1090"/>
                  </a:cubicBezTo>
                  <a:lnTo>
                    <a:pt x="8096" y="1066"/>
                  </a:lnTo>
                  <a:lnTo>
                    <a:pt x="8096" y="1066"/>
                  </a:lnTo>
                  <a:cubicBezTo>
                    <a:pt x="6537" y="2876"/>
                    <a:pt x="4691" y="3805"/>
                    <a:pt x="3382" y="4269"/>
                  </a:cubicBezTo>
                  <a:cubicBezTo>
                    <a:pt x="1739" y="4853"/>
                    <a:pt x="476" y="4912"/>
                    <a:pt x="465" y="4912"/>
                  </a:cubicBezTo>
                  <a:cubicBezTo>
                    <a:pt x="203" y="4924"/>
                    <a:pt x="0" y="5138"/>
                    <a:pt x="12" y="5388"/>
                  </a:cubicBezTo>
                  <a:cubicBezTo>
                    <a:pt x="36" y="5638"/>
                    <a:pt x="226" y="5829"/>
                    <a:pt x="476" y="5829"/>
                  </a:cubicBezTo>
                  <a:lnTo>
                    <a:pt x="488" y="5829"/>
                  </a:lnTo>
                  <a:cubicBezTo>
                    <a:pt x="548" y="5829"/>
                    <a:pt x="1893" y="5793"/>
                    <a:pt x="3667" y="5150"/>
                  </a:cubicBezTo>
                  <a:cubicBezTo>
                    <a:pt x="4656" y="4793"/>
                    <a:pt x="5596" y="4317"/>
                    <a:pt x="6442" y="3745"/>
                  </a:cubicBezTo>
                  <a:cubicBezTo>
                    <a:pt x="6525" y="3710"/>
                    <a:pt x="6537" y="3614"/>
                    <a:pt x="6489" y="3543"/>
                  </a:cubicBezTo>
                  <a:cubicBezTo>
                    <a:pt x="6458" y="3497"/>
                    <a:pt x="6413" y="3471"/>
                    <a:pt x="6365" y="3471"/>
                  </a:cubicBezTo>
                  <a:cubicBezTo>
                    <a:pt x="6339" y="3471"/>
                    <a:pt x="6312" y="3478"/>
                    <a:pt x="6287" y="3495"/>
                  </a:cubicBezTo>
                  <a:cubicBezTo>
                    <a:pt x="5453" y="4067"/>
                    <a:pt x="4537" y="4519"/>
                    <a:pt x="3560" y="4865"/>
                  </a:cubicBezTo>
                  <a:cubicBezTo>
                    <a:pt x="1834" y="5484"/>
                    <a:pt x="536" y="5519"/>
                    <a:pt x="476" y="5531"/>
                  </a:cubicBezTo>
                  <a:cubicBezTo>
                    <a:pt x="393" y="5531"/>
                    <a:pt x="310" y="5460"/>
                    <a:pt x="310" y="5377"/>
                  </a:cubicBezTo>
                  <a:cubicBezTo>
                    <a:pt x="310" y="5281"/>
                    <a:pt x="393" y="5210"/>
                    <a:pt x="476" y="5198"/>
                  </a:cubicBezTo>
                  <a:cubicBezTo>
                    <a:pt x="488" y="5198"/>
                    <a:pt x="1798" y="5150"/>
                    <a:pt x="3489" y="4543"/>
                  </a:cubicBezTo>
                  <a:cubicBezTo>
                    <a:pt x="4894" y="4031"/>
                    <a:pt x="6918" y="3007"/>
                    <a:pt x="8573" y="947"/>
                  </a:cubicBezTo>
                  <a:cubicBezTo>
                    <a:pt x="8664" y="856"/>
                    <a:pt x="8579" y="709"/>
                    <a:pt x="8456" y="709"/>
                  </a:cubicBezTo>
                  <a:cubicBezTo>
                    <a:pt x="8451" y="709"/>
                    <a:pt x="8447" y="709"/>
                    <a:pt x="8442" y="709"/>
                  </a:cubicBezTo>
                  <a:lnTo>
                    <a:pt x="7966" y="769"/>
                  </a:lnTo>
                  <a:cubicBezTo>
                    <a:pt x="7951" y="772"/>
                    <a:pt x="7937" y="774"/>
                    <a:pt x="7924" y="774"/>
                  </a:cubicBezTo>
                  <a:cubicBezTo>
                    <a:pt x="7850" y="774"/>
                    <a:pt x="7797" y="720"/>
                    <a:pt x="7787" y="650"/>
                  </a:cubicBezTo>
                  <a:cubicBezTo>
                    <a:pt x="7751" y="554"/>
                    <a:pt x="7835" y="459"/>
                    <a:pt x="7930" y="447"/>
                  </a:cubicBezTo>
                  <a:lnTo>
                    <a:pt x="9204" y="281"/>
                  </a:lnTo>
                  <a:cubicBezTo>
                    <a:pt x="9210" y="280"/>
                    <a:pt x="9216" y="280"/>
                    <a:pt x="9222" y="280"/>
                  </a:cubicBezTo>
                  <a:cubicBezTo>
                    <a:pt x="9311" y="280"/>
                    <a:pt x="9394" y="358"/>
                    <a:pt x="9394" y="447"/>
                  </a:cubicBezTo>
                  <a:lnTo>
                    <a:pt x="9394" y="1709"/>
                  </a:lnTo>
                  <a:cubicBezTo>
                    <a:pt x="9394" y="1805"/>
                    <a:pt x="9323" y="1876"/>
                    <a:pt x="9228" y="1876"/>
                  </a:cubicBezTo>
                  <a:cubicBezTo>
                    <a:pt x="9132" y="1876"/>
                    <a:pt x="9061" y="1805"/>
                    <a:pt x="9061" y="1709"/>
                  </a:cubicBezTo>
                  <a:lnTo>
                    <a:pt x="9061" y="1328"/>
                  </a:lnTo>
                  <a:cubicBezTo>
                    <a:pt x="9061" y="1269"/>
                    <a:pt x="9025" y="1209"/>
                    <a:pt x="8978" y="1186"/>
                  </a:cubicBezTo>
                  <a:cubicBezTo>
                    <a:pt x="8963" y="1183"/>
                    <a:pt x="8948" y="1181"/>
                    <a:pt x="8932" y="1181"/>
                  </a:cubicBezTo>
                  <a:cubicBezTo>
                    <a:pt x="8882" y="1181"/>
                    <a:pt x="8829" y="1197"/>
                    <a:pt x="8811" y="1233"/>
                  </a:cubicBezTo>
                  <a:cubicBezTo>
                    <a:pt x="8263" y="1924"/>
                    <a:pt x="7620" y="2531"/>
                    <a:pt x="6930" y="3067"/>
                  </a:cubicBezTo>
                  <a:cubicBezTo>
                    <a:pt x="6870" y="3114"/>
                    <a:pt x="6858" y="3210"/>
                    <a:pt x="6906" y="3269"/>
                  </a:cubicBezTo>
                  <a:cubicBezTo>
                    <a:pt x="6936" y="3307"/>
                    <a:pt x="6985" y="3330"/>
                    <a:pt x="7032" y="3330"/>
                  </a:cubicBezTo>
                  <a:cubicBezTo>
                    <a:pt x="7060" y="3330"/>
                    <a:pt x="7086" y="3322"/>
                    <a:pt x="7108" y="3305"/>
                  </a:cubicBezTo>
                  <a:cubicBezTo>
                    <a:pt x="7704" y="2840"/>
                    <a:pt x="8275" y="2305"/>
                    <a:pt x="8775" y="1745"/>
                  </a:cubicBezTo>
                  <a:cubicBezTo>
                    <a:pt x="8799" y="1995"/>
                    <a:pt x="8989" y="2186"/>
                    <a:pt x="9239" y="2186"/>
                  </a:cubicBezTo>
                  <a:cubicBezTo>
                    <a:pt x="9490" y="2186"/>
                    <a:pt x="9704" y="1983"/>
                    <a:pt x="9704" y="1721"/>
                  </a:cubicBezTo>
                  <a:lnTo>
                    <a:pt x="9704" y="459"/>
                  </a:lnTo>
                  <a:cubicBezTo>
                    <a:pt x="9680" y="328"/>
                    <a:pt x="9620" y="209"/>
                    <a:pt x="9513" y="126"/>
                  </a:cubicBezTo>
                  <a:cubicBezTo>
                    <a:pt x="9425" y="47"/>
                    <a:pt x="9319" y="1"/>
                    <a:pt x="9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58"/>
          <p:cNvGrpSpPr/>
          <p:nvPr/>
        </p:nvGrpSpPr>
        <p:grpSpPr>
          <a:xfrm>
            <a:off x="5340284" y="1799751"/>
            <a:ext cx="420334" cy="419308"/>
            <a:chOff x="7528096" y="2450059"/>
            <a:chExt cx="327976" cy="324316"/>
          </a:xfrm>
        </p:grpSpPr>
        <p:sp>
          <p:nvSpPr>
            <p:cNvPr id="1239" name="Google Shape;1239;p58"/>
            <p:cNvSpPr/>
            <p:nvPr/>
          </p:nvSpPr>
          <p:spPr>
            <a:xfrm>
              <a:off x="7569411" y="2697187"/>
              <a:ext cx="26928" cy="25623"/>
            </a:xfrm>
            <a:custGeom>
              <a:avLst/>
              <a:gdLst/>
              <a:ahLst/>
              <a:cxnLst/>
              <a:rect l="l" t="t" r="r" b="b"/>
              <a:pathLst>
                <a:path w="846" h="805" extrusionOk="0">
                  <a:moveTo>
                    <a:pt x="679" y="1"/>
                  </a:moveTo>
                  <a:cubicBezTo>
                    <a:pt x="640" y="1"/>
                    <a:pt x="602" y="16"/>
                    <a:pt x="572" y="46"/>
                  </a:cubicBezTo>
                  <a:lnTo>
                    <a:pt x="60" y="558"/>
                  </a:lnTo>
                  <a:cubicBezTo>
                    <a:pt x="0" y="617"/>
                    <a:pt x="0" y="700"/>
                    <a:pt x="60" y="760"/>
                  </a:cubicBezTo>
                  <a:cubicBezTo>
                    <a:pt x="96" y="790"/>
                    <a:pt x="134" y="805"/>
                    <a:pt x="172" y="805"/>
                  </a:cubicBezTo>
                  <a:cubicBezTo>
                    <a:pt x="209" y="805"/>
                    <a:pt x="244" y="790"/>
                    <a:pt x="274" y="760"/>
                  </a:cubicBezTo>
                  <a:lnTo>
                    <a:pt x="786" y="260"/>
                  </a:lnTo>
                  <a:cubicBezTo>
                    <a:pt x="846" y="200"/>
                    <a:pt x="846" y="105"/>
                    <a:pt x="786" y="46"/>
                  </a:cubicBezTo>
                  <a:cubicBezTo>
                    <a:pt x="756" y="16"/>
                    <a:pt x="718" y="1"/>
                    <a:pt x="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8"/>
            <p:cNvSpPr/>
            <p:nvPr/>
          </p:nvSpPr>
          <p:spPr>
            <a:xfrm>
              <a:off x="7600859" y="2728667"/>
              <a:ext cx="26578" cy="25591"/>
            </a:xfrm>
            <a:custGeom>
              <a:avLst/>
              <a:gdLst/>
              <a:ahLst/>
              <a:cxnLst/>
              <a:rect l="l" t="t" r="r" b="b"/>
              <a:pathLst>
                <a:path w="835" h="804" extrusionOk="0">
                  <a:moveTo>
                    <a:pt x="673" y="0"/>
                  </a:moveTo>
                  <a:cubicBezTo>
                    <a:pt x="638" y="0"/>
                    <a:pt x="602" y="15"/>
                    <a:pt x="572" y="45"/>
                  </a:cubicBezTo>
                  <a:lnTo>
                    <a:pt x="60" y="545"/>
                  </a:lnTo>
                  <a:cubicBezTo>
                    <a:pt x="1" y="604"/>
                    <a:pt x="1" y="700"/>
                    <a:pt x="60" y="759"/>
                  </a:cubicBezTo>
                  <a:cubicBezTo>
                    <a:pt x="90" y="789"/>
                    <a:pt x="129" y="804"/>
                    <a:pt x="167" y="804"/>
                  </a:cubicBezTo>
                  <a:cubicBezTo>
                    <a:pt x="206" y="804"/>
                    <a:pt x="245" y="789"/>
                    <a:pt x="274" y="759"/>
                  </a:cubicBezTo>
                  <a:lnTo>
                    <a:pt x="775" y="247"/>
                  </a:lnTo>
                  <a:cubicBezTo>
                    <a:pt x="834" y="188"/>
                    <a:pt x="834" y="104"/>
                    <a:pt x="775" y="45"/>
                  </a:cubicBezTo>
                  <a:cubicBezTo>
                    <a:pt x="745" y="15"/>
                    <a:pt x="709" y="0"/>
                    <a:pt x="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8"/>
            <p:cNvSpPr/>
            <p:nvPr/>
          </p:nvSpPr>
          <p:spPr>
            <a:xfrm>
              <a:off x="7585326" y="2713102"/>
              <a:ext cx="26546" cy="25241"/>
            </a:xfrm>
            <a:custGeom>
              <a:avLst/>
              <a:gdLst/>
              <a:ahLst/>
              <a:cxnLst/>
              <a:rect l="l" t="t" r="r" b="b"/>
              <a:pathLst>
                <a:path w="834" h="793" extrusionOk="0">
                  <a:moveTo>
                    <a:pt x="667" y="1"/>
                  </a:moveTo>
                  <a:cubicBezTo>
                    <a:pt x="629" y="1"/>
                    <a:pt x="590" y="16"/>
                    <a:pt x="560" y="46"/>
                  </a:cubicBezTo>
                  <a:lnTo>
                    <a:pt x="60" y="546"/>
                  </a:lnTo>
                  <a:cubicBezTo>
                    <a:pt x="0" y="605"/>
                    <a:pt x="0" y="700"/>
                    <a:pt x="60" y="748"/>
                  </a:cubicBezTo>
                  <a:cubicBezTo>
                    <a:pt x="90" y="778"/>
                    <a:pt x="125" y="793"/>
                    <a:pt x="161" y="793"/>
                  </a:cubicBezTo>
                  <a:cubicBezTo>
                    <a:pt x="197" y="793"/>
                    <a:pt x="233" y="778"/>
                    <a:pt x="262" y="748"/>
                  </a:cubicBezTo>
                  <a:lnTo>
                    <a:pt x="774" y="248"/>
                  </a:lnTo>
                  <a:cubicBezTo>
                    <a:pt x="834" y="189"/>
                    <a:pt x="834" y="105"/>
                    <a:pt x="774" y="46"/>
                  </a:cubicBezTo>
                  <a:cubicBezTo>
                    <a:pt x="745" y="16"/>
                    <a:pt x="706"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8"/>
            <p:cNvSpPr/>
            <p:nvPr/>
          </p:nvSpPr>
          <p:spPr>
            <a:xfrm>
              <a:off x="7528096" y="2450059"/>
              <a:ext cx="327976" cy="324316"/>
            </a:xfrm>
            <a:custGeom>
              <a:avLst/>
              <a:gdLst/>
              <a:ahLst/>
              <a:cxnLst/>
              <a:rect l="l" t="t" r="r" b="b"/>
              <a:pathLst>
                <a:path w="10304" h="10189" extrusionOk="0">
                  <a:moveTo>
                    <a:pt x="9954" y="309"/>
                  </a:moveTo>
                  <a:lnTo>
                    <a:pt x="9538" y="1761"/>
                  </a:lnTo>
                  <a:lnTo>
                    <a:pt x="8514" y="725"/>
                  </a:lnTo>
                  <a:lnTo>
                    <a:pt x="9954" y="309"/>
                  </a:lnTo>
                  <a:close/>
                  <a:moveTo>
                    <a:pt x="4311" y="3369"/>
                  </a:moveTo>
                  <a:lnTo>
                    <a:pt x="2501" y="5178"/>
                  </a:lnTo>
                  <a:lnTo>
                    <a:pt x="429" y="5012"/>
                  </a:lnTo>
                  <a:cubicBezTo>
                    <a:pt x="394" y="5012"/>
                    <a:pt x="382" y="4988"/>
                    <a:pt x="417" y="4952"/>
                  </a:cubicBezTo>
                  <a:cubicBezTo>
                    <a:pt x="1310" y="4059"/>
                    <a:pt x="2477" y="3523"/>
                    <a:pt x="3727" y="3404"/>
                  </a:cubicBezTo>
                  <a:lnTo>
                    <a:pt x="4311" y="3369"/>
                  </a:lnTo>
                  <a:close/>
                  <a:moveTo>
                    <a:pt x="2537" y="5571"/>
                  </a:moveTo>
                  <a:lnTo>
                    <a:pt x="3358" y="6381"/>
                  </a:lnTo>
                  <a:lnTo>
                    <a:pt x="3049" y="6702"/>
                  </a:lnTo>
                  <a:cubicBezTo>
                    <a:pt x="2715" y="6369"/>
                    <a:pt x="2299" y="5952"/>
                    <a:pt x="2227" y="5893"/>
                  </a:cubicBezTo>
                  <a:lnTo>
                    <a:pt x="2537" y="5571"/>
                  </a:lnTo>
                  <a:close/>
                  <a:moveTo>
                    <a:pt x="2418" y="6464"/>
                  </a:moveTo>
                  <a:lnTo>
                    <a:pt x="2834" y="6881"/>
                  </a:lnTo>
                  <a:lnTo>
                    <a:pt x="2465" y="7250"/>
                  </a:lnTo>
                  <a:cubicBezTo>
                    <a:pt x="2453" y="7262"/>
                    <a:pt x="2441" y="7298"/>
                    <a:pt x="2418" y="7310"/>
                  </a:cubicBezTo>
                  <a:lnTo>
                    <a:pt x="2049" y="6940"/>
                  </a:lnTo>
                  <a:cubicBezTo>
                    <a:pt x="2025" y="6905"/>
                    <a:pt x="2025" y="6857"/>
                    <a:pt x="2049" y="6833"/>
                  </a:cubicBezTo>
                  <a:lnTo>
                    <a:pt x="2418" y="6464"/>
                  </a:lnTo>
                  <a:close/>
                  <a:moveTo>
                    <a:pt x="8168" y="821"/>
                  </a:moveTo>
                  <a:lnTo>
                    <a:pt x="9418" y="2071"/>
                  </a:lnTo>
                  <a:lnTo>
                    <a:pt x="9061" y="3380"/>
                  </a:lnTo>
                  <a:lnTo>
                    <a:pt x="4906" y="7536"/>
                  </a:lnTo>
                  <a:lnTo>
                    <a:pt x="4084" y="6714"/>
                  </a:lnTo>
                  <a:lnTo>
                    <a:pt x="5978" y="4821"/>
                  </a:lnTo>
                  <a:cubicBezTo>
                    <a:pt x="6109" y="4690"/>
                    <a:pt x="6144" y="4452"/>
                    <a:pt x="5966" y="4273"/>
                  </a:cubicBezTo>
                  <a:cubicBezTo>
                    <a:pt x="5888" y="4196"/>
                    <a:pt x="5790" y="4157"/>
                    <a:pt x="5693" y="4157"/>
                  </a:cubicBezTo>
                  <a:cubicBezTo>
                    <a:pt x="5597" y="4157"/>
                    <a:pt x="5501" y="4196"/>
                    <a:pt x="5430" y="4273"/>
                  </a:cubicBezTo>
                  <a:lnTo>
                    <a:pt x="3537" y="6167"/>
                  </a:lnTo>
                  <a:lnTo>
                    <a:pt x="2715" y="5345"/>
                  </a:lnTo>
                  <a:lnTo>
                    <a:pt x="6871" y="1190"/>
                  </a:lnTo>
                  <a:lnTo>
                    <a:pt x="8168" y="821"/>
                  </a:lnTo>
                  <a:close/>
                  <a:moveTo>
                    <a:pt x="5711" y="4485"/>
                  </a:moveTo>
                  <a:cubicBezTo>
                    <a:pt x="5733" y="4485"/>
                    <a:pt x="5757" y="4494"/>
                    <a:pt x="5775" y="4512"/>
                  </a:cubicBezTo>
                  <a:cubicBezTo>
                    <a:pt x="5799" y="4535"/>
                    <a:pt x="5799" y="4595"/>
                    <a:pt x="5775" y="4631"/>
                  </a:cubicBezTo>
                  <a:lnTo>
                    <a:pt x="3775" y="6619"/>
                  </a:lnTo>
                  <a:cubicBezTo>
                    <a:pt x="3692" y="6714"/>
                    <a:pt x="2894" y="7488"/>
                    <a:pt x="2811" y="7595"/>
                  </a:cubicBezTo>
                  <a:cubicBezTo>
                    <a:pt x="2793" y="7607"/>
                    <a:pt x="2769" y="7613"/>
                    <a:pt x="2747" y="7613"/>
                  </a:cubicBezTo>
                  <a:cubicBezTo>
                    <a:pt x="2724" y="7613"/>
                    <a:pt x="2703" y="7607"/>
                    <a:pt x="2691" y="7595"/>
                  </a:cubicBezTo>
                  <a:cubicBezTo>
                    <a:pt x="2656" y="7560"/>
                    <a:pt x="2656" y="7500"/>
                    <a:pt x="2691" y="7476"/>
                  </a:cubicBezTo>
                  <a:lnTo>
                    <a:pt x="5656" y="4512"/>
                  </a:lnTo>
                  <a:cubicBezTo>
                    <a:pt x="5668" y="4494"/>
                    <a:pt x="5689" y="4485"/>
                    <a:pt x="5711" y="4485"/>
                  </a:cubicBezTo>
                  <a:close/>
                  <a:moveTo>
                    <a:pt x="3894" y="6917"/>
                  </a:moveTo>
                  <a:lnTo>
                    <a:pt x="4716" y="7738"/>
                  </a:lnTo>
                  <a:lnTo>
                    <a:pt x="4406" y="8036"/>
                  </a:lnTo>
                  <a:lnTo>
                    <a:pt x="4382" y="8036"/>
                  </a:lnTo>
                  <a:lnTo>
                    <a:pt x="3584" y="7238"/>
                  </a:lnTo>
                  <a:lnTo>
                    <a:pt x="3894" y="6917"/>
                  </a:lnTo>
                  <a:close/>
                  <a:moveTo>
                    <a:pt x="3394" y="7452"/>
                  </a:moveTo>
                  <a:lnTo>
                    <a:pt x="3811" y="7869"/>
                  </a:lnTo>
                  <a:lnTo>
                    <a:pt x="3430" y="8226"/>
                  </a:lnTo>
                  <a:cubicBezTo>
                    <a:pt x="3418" y="8250"/>
                    <a:pt x="3394" y="8250"/>
                    <a:pt x="3394" y="8250"/>
                  </a:cubicBezTo>
                  <a:cubicBezTo>
                    <a:pt x="3370" y="8250"/>
                    <a:pt x="3358" y="8250"/>
                    <a:pt x="3346" y="8226"/>
                  </a:cubicBezTo>
                  <a:lnTo>
                    <a:pt x="2977" y="7857"/>
                  </a:lnTo>
                  <a:cubicBezTo>
                    <a:pt x="2989" y="7845"/>
                    <a:pt x="3013" y="7833"/>
                    <a:pt x="3037" y="7810"/>
                  </a:cubicBezTo>
                  <a:lnTo>
                    <a:pt x="3394" y="7452"/>
                  </a:lnTo>
                  <a:close/>
                  <a:moveTo>
                    <a:pt x="9971" y="1"/>
                  </a:moveTo>
                  <a:cubicBezTo>
                    <a:pt x="9946" y="1"/>
                    <a:pt x="9921" y="4"/>
                    <a:pt x="9895" y="11"/>
                  </a:cubicBezTo>
                  <a:cubicBezTo>
                    <a:pt x="9252" y="213"/>
                    <a:pt x="7394" y="749"/>
                    <a:pt x="6787" y="928"/>
                  </a:cubicBezTo>
                  <a:cubicBezTo>
                    <a:pt x="6751" y="928"/>
                    <a:pt x="6740" y="940"/>
                    <a:pt x="6716" y="963"/>
                  </a:cubicBezTo>
                  <a:lnTo>
                    <a:pt x="4632" y="3047"/>
                  </a:lnTo>
                  <a:lnTo>
                    <a:pt x="3703" y="3130"/>
                  </a:lnTo>
                  <a:cubicBezTo>
                    <a:pt x="2370" y="3226"/>
                    <a:pt x="1144" y="3809"/>
                    <a:pt x="191" y="4750"/>
                  </a:cubicBezTo>
                  <a:cubicBezTo>
                    <a:pt x="1" y="4940"/>
                    <a:pt x="120" y="5285"/>
                    <a:pt x="394" y="5309"/>
                  </a:cubicBezTo>
                  <a:lnTo>
                    <a:pt x="2215" y="5476"/>
                  </a:lnTo>
                  <a:lnTo>
                    <a:pt x="2025" y="5666"/>
                  </a:lnTo>
                  <a:cubicBezTo>
                    <a:pt x="1906" y="5786"/>
                    <a:pt x="1906" y="5964"/>
                    <a:pt x="2025" y="6083"/>
                  </a:cubicBezTo>
                  <a:lnTo>
                    <a:pt x="2203" y="6262"/>
                  </a:lnTo>
                  <a:lnTo>
                    <a:pt x="1822" y="6643"/>
                  </a:lnTo>
                  <a:cubicBezTo>
                    <a:pt x="1679" y="6786"/>
                    <a:pt x="1679" y="7012"/>
                    <a:pt x="1822" y="7155"/>
                  </a:cubicBezTo>
                  <a:lnTo>
                    <a:pt x="3108" y="8441"/>
                  </a:lnTo>
                  <a:cubicBezTo>
                    <a:pt x="3180" y="8512"/>
                    <a:pt x="3272" y="8548"/>
                    <a:pt x="3366" y="8548"/>
                  </a:cubicBezTo>
                  <a:cubicBezTo>
                    <a:pt x="3459" y="8548"/>
                    <a:pt x="3555" y="8512"/>
                    <a:pt x="3632" y="8441"/>
                  </a:cubicBezTo>
                  <a:lnTo>
                    <a:pt x="4001" y="8072"/>
                  </a:lnTo>
                  <a:lnTo>
                    <a:pt x="4180" y="8250"/>
                  </a:lnTo>
                  <a:cubicBezTo>
                    <a:pt x="4239" y="8310"/>
                    <a:pt x="4317" y="8339"/>
                    <a:pt x="4396" y="8339"/>
                  </a:cubicBezTo>
                  <a:cubicBezTo>
                    <a:pt x="4474" y="8339"/>
                    <a:pt x="4555" y="8310"/>
                    <a:pt x="4620" y="8250"/>
                  </a:cubicBezTo>
                  <a:lnTo>
                    <a:pt x="4799" y="8072"/>
                  </a:lnTo>
                  <a:lnTo>
                    <a:pt x="4966" y="9881"/>
                  </a:lnTo>
                  <a:cubicBezTo>
                    <a:pt x="4977" y="10012"/>
                    <a:pt x="5061" y="10119"/>
                    <a:pt x="5180" y="10167"/>
                  </a:cubicBezTo>
                  <a:cubicBezTo>
                    <a:pt x="5216" y="10182"/>
                    <a:pt x="5254" y="10188"/>
                    <a:pt x="5291" y="10188"/>
                  </a:cubicBezTo>
                  <a:cubicBezTo>
                    <a:pt x="5375" y="10188"/>
                    <a:pt x="5455" y="10153"/>
                    <a:pt x="5513" y="10096"/>
                  </a:cubicBezTo>
                  <a:cubicBezTo>
                    <a:pt x="6097" y="9512"/>
                    <a:pt x="6525" y="8822"/>
                    <a:pt x="6811" y="8072"/>
                  </a:cubicBezTo>
                  <a:cubicBezTo>
                    <a:pt x="6847" y="7988"/>
                    <a:pt x="6799" y="7905"/>
                    <a:pt x="6728" y="7869"/>
                  </a:cubicBezTo>
                  <a:cubicBezTo>
                    <a:pt x="6713" y="7865"/>
                    <a:pt x="6698" y="7863"/>
                    <a:pt x="6684" y="7863"/>
                  </a:cubicBezTo>
                  <a:cubicBezTo>
                    <a:pt x="6616" y="7863"/>
                    <a:pt x="6555" y="7906"/>
                    <a:pt x="6525" y="7964"/>
                  </a:cubicBezTo>
                  <a:cubicBezTo>
                    <a:pt x="6263" y="8691"/>
                    <a:pt x="5847" y="9334"/>
                    <a:pt x="5299" y="9881"/>
                  </a:cubicBezTo>
                  <a:cubicBezTo>
                    <a:pt x="5292" y="9885"/>
                    <a:pt x="5285" y="9886"/>
                    <a:pt x="5278" y="9886"/>
                  </a:cubicBezTo>
                  <a:cubicBezTo>
                    <a:pt x="5262" y="9886"/>
                    <a:pt x="5248" y="9878"/>
                    <a:pt x="5239" y="9869"/>
                  </a:cubicBezTo>
                  <a:lnTo>
                    <a:pt x="5061" y="7810"/>
                  </a:lnTo>
                  <a:lnTo>
                    <a:pt x="6871" y="6000"/>
                  </a:lnTo>
                  <a:lnTo>
                    <a:pt x="6871" y="6000"/>
                  </a:lnTo>
                  <a:cubicBezTo>
                    <a:pt x="6811" y="6738"/>
                    <a:pt x="6799" y="6940"/>
                    <a:pt x="6704" y="7310"/>
                  </a:cubicBezTo>
                  <a:cubicBezTo>
                    <a:pt x="6692" y="7381"/>
                    <a:pt x="6740" y="7476"/>
                    <a:pt x="6823" y="7488"/>
                  </a:cubicBezTo>
                  <a:cubicBezTo>
                    <a:pt x="6831" y="7489"/>
                    <a:pt x="6840" y="7490"/>
                    <a:pt x="6848" y="7490"/>
                  </a:cubicBezTo>
                  <a:cubicBezTo>
                    <a:pt x="6923" y="7490"/>
                    <a:pt x="6991" y="7444"/>
                    <a:pt x="7002" y="7369"/>
                  </a:cubicBezTo>
                  <a:cubicBezTo>
                    <a:pt x="7109" y="6905"/>
                    <a:pt x="7109" y="6702"/>
                    <a:pt x="7204" y="5666"/>
                  </a:cubicBezTo>
                  <a:lnTo>
                    <a:pt x="9288" y="3583"/>
                  </a:lnTo>
                  <a:cubicBezTo>
                    <a:pt x="9299" y="3571"/>
                    <a:pt x="9311" y="3547"/>
                    <a:pt x="9323" y="3523"/>
                  </a:cubicBezTo>
                  <a:lnTo>
                    <a:pt x="9740" y="2118"/>
                  </a:lnTo>
                  <a:lnTo>
                    <a:pt x="10240" y="416"/>
                  </a:lnTo>
                  <a:cubicBezTo>
                    <a:pt x="10303" y="194"/>
                    <a:pt x="10161" y="1"/>
                    <a:pt x="9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8"/>
            <p:cNvSpPr/>
            <p:nvPr/>
          </p:nvSpPr>
          <p:spPr>
            <a:xfrm>
              <a:off x="7712296" y="2525528"/>
              <a:ext cx="79989" cy="60954"/>
            </a:xfrm>
            <a:custGeom>
              <a:avLst/>
              <a:gdLst/>
              <a:ahLst/>
              <a:cxnLst/>
              <a:rect l="l" t="t" r="r" b="b"/>
              <a:pathLst>
                <a:path w="2513" h="1915" extrusionOk="0">
                  <a:moveTo>
                    <a:pt x="842" y="0"/>
                  </a:moveTo>
                  <a:cubicBezTo>
                    <a:pt x="823" y="0"/>
                    <a:pt x="804" y="3"/>
                    <a:pt x="786" y="9"/>
                  </a:cubicBezTo>
                  <a:cubicBezTo>
                    <a:pt x="167" y="295"/>
                    <a:pt x="0" y="1129"/>
                    <a:pt x="488" y="1617"/>
                  </a:cubicBezTo>
                  <a:cubicBezTo>
                    <a:pt x="679" y="1807"/>
                    <a:pt x="941" y="1914"/>
                    <a:pt x="1191" y="1914"/>
                  </a:cubicBezTo>
                  <a:cubicBezTo>
                    <a:pt x="2072" y="1914"/>
                    <a:pt x="2512" y="843"/>
                    <a:pt x="1893" y="224"/>
                  </a:cubicBezTo>
                  <a:cubicBezTo>
                    <a:pt x="1798" y="128"/>
                    <a:pt x="1715" y="69"/>
                    <a:pt x="1596" y="9"/>
                  </a:cubicBezTo>
                  <a:cubicBezTo>
                    <a:pt x="1575" y="3"/>
                    <a:pt x="1554" y="0"/>
                    <a:pt x="1534" y="0"/>
                  </a:cubicBezTo>
                  <a:cubicBezTo>
                    <a:pt x="1473" y="0"/>
                    <a:pt x="1420" y="27"/>
                    <a:pt x="1393" y="81"/>
                  </a:cubicBezTo>
                  <a:cubicBezTo>
                    <a:pt x="1369" y="164"/>
                    <a:pt x="1393" y="247"/>
                    <a:pt x="1476" y="283"/>
                  </a:cubicBezTo>
                  <a:cubicBezTo>
                    <a:pt x="1917" y="474"/>
                    <a:pt x="2024" y="1069"/>
                    <a:pt x="1679" y="1414"/>
                  </a:cubicBezTo>
                  <a:cubicBezTo>
                    <a:pt x="1548" y="1545"/>
                    <a:pt x="1369" y="1611"/>
                    <a:pt x="1191" y="1611"/>
                  </a:cubicBezTo>
                  <a:cubicBezTo>
                    <a:pt x="1012" y="1611"/>
                    <a:pt x="834" y="1545"/>
                    <a:pt x="703" y="1414"/>
                  </a:cubicBezTo>
                  <a:cubicBezTo>
                    <a:pt x="357" y="1069"/>
                    <a:pt x="464" y="486"/>
                    <a:pt x="905" y="283"/>
                  </a:cubicBezTo>
                  <a:cubicBezTo>
                    <a:pt x="976" y="247"/>
                    <a:pt x="1012" y="164"/>
                    <a:pt x="976" y="81"/>
                  </a:cubicBezTo>
                  <a:cubicBezTo>
                    <a:pt x="959" y="27"/>
                    <a:pt x="900"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58"/>
          <p:cNvGrpSpPr/>
          <p:nvPr/>
        </p:nvGrpSpPr>
        <p:grpSpPr>
          <a:xfrm>
            <a:off x="1411468" y="2356995"/>
            <a:ext cx="432328" cy="457169"/>
            <a:chOff x="853568" y="1975538"/>
            <a:chExt cx="337334" cy="353599"/>
          </a:xfrm>
        </p:grpSpPr>
        <p:sp>
          <p:nvSpPr>
            <p:cNvPr id="1245" name="Google Shape;1245;p58"/>
            <p:cNvSpPr/>
            <p:nvPr/>
          </p:nvSpPr>
          <p:spPr>
            <a:xfrm>
              <a:off x="853568" y="1975538"/>
              <a:ext cx="337334" cy="353599"/>
            </a:xfrm>
            <a:custGeom>
              <a:avLst/>
              <a:gdLst/>
              <a:ahLst/>
              <a:cxnLst/>
              <a:rect l="l" t="t" r="r" b="b"/>
              <a:pathLst>
                <a:path w="10598" h="11109" extrusionOk="0">
                  <a:moveTo>
                    <a:pt x="8180" y="322"/>
                  </a:moveTo>
                  <a:lnTo>
                    <a:pt x="5823" y="3596"/>
                  </a:lnTo>
                  <a:lnTo>
                    <a:pt x="5501" y="3132"/>
                  </a:lnTo>
                  <a:lnTo>
                    <a:pt x="7502" y="322"/>
                  </a:lnTo>
                  <a:close/>
                  <a:moveTo>
                    <a:pt x="9252" y="322"/>
                  </a:moveTo>
                  <a:lnTo>
                    <a:pt x="6371" y="4346"/>
                  </a:lnTo>
                  <a:lnTo>
                    <a:pt x="6049" y="3882"/>
                  </a:lnTo>
                  <a:lnTo>
                    <a:pt x="8597" y="322"/>
                  </a:lnTo>
                  <a:close/>
                  <a:moveTo>
                    <a:pt x="2072" y="322"/>
                  </a:moveTo>
                  <a:lnTo>
                    <a:pt x="4966" y="4358"/>
                  </a:lnTo>
                  <a:cubicBezTo>
                    <a:pt x="4906" y="4382"/>
                    <a:pt x="4859" y="4430"/>
                    <a:pt x="4811" y="4477"/>
                  </a:cubicBezTo>
                  <a:cubicBezTo>
                    <a:pt x="4750" y="4538"/>
                    <a:pt x="4652" y="4579"/>
                    <a:pt x="4557" y="4579"/>
                  </a:cubicBezTo>
                  <a:cubicBezTo>
                    <a:pt x="4521" y="4579"/>
                    <a:pt x="4486" y="4574"/>
                    <a:pt x="4454" y="4561"/>
                  </a:cubicBezTo>
                  <a:lnTo>
                    <a:pt x="1418" y="322"/>
                  </a:lnTo>
                  <a:close/>
                  <a:moveTo>
                    <a:pt x="3084" y="322"/>
                  </a:moveTo>
                  <a:lnTo>
                    <a:pt x="6121" y="4584"/>
                  </a:lnTo>
                  <a:cubicBezTo>
                    <a:pt x="6100" y="4589"/>
                    <a:pt x="6079" y="4591"/>
                    <a:pt x="6057" y="4591"/>
                  </a:cubicBezTo>
                  <a:cubicBezTo>
                    <a:pt x="5957" y="4591"/>
                    <a:pt x="5854" y="4546"/>
                    <a:pt x="5775" y="4477"/>
                  </a:cubicBezTo>
                  <a:cubicBezTo>
                    <a:pt x="5644" y="4346"/>
                    <a:pt x="5466" y="4287"/>
                    <a:pt x="5287" y="4287"/>
                  </a:cubicBezTo>
                  <a:lnTo>
                    <a:pt x="2453" y="334"/>
                  </a:lnTo>
                  <a:lnTo>
                    <a:pt x="3084" y="334"/>
                  </a:lnTo>
                  <a:lnTo>
                    <a:pt x="3084" y="322"/>
                  </a:lnTo>
                  <a:close/>
                  <a:moveTo>
                    <a:pt x="1013" y="322"/>
                  </a:moveTo>
                  <a:lnTo>
                    <a:pt x="4025" y="4537"/>
                  </a:lnTo>
                  <a:cubicBezTo>
                    <a:pt x="3858" y="4584"/>
                    <a:pt x="3716" y="4668"/>
                    <a:pt x="3608" y="4823"/>
                  </a:cubicBezTo>
                  <a:lnTo>
                    <a:pt x="394" y="322"/>
                  </a:lnTo>
                  <a:close/>
                  <a:moveTo>
                    <a:pt x="10216" y="322"/>
                  </a:moveTo>
                  <a:lnTo>
                    <a:pt x="7002" y="4823"/>
                  </a:lnTo>
                  <a:cubicBezTo>
                    <a:pt x="6906" y="4680"/>
                    <a:pt x="6775" y="4596"/>
                    <a:pt x="6633" y="4549"/>
                  </a:cubicBezTo>
                  <a:lnTo>
                    <a:pt x="9645" y="322"/>
                  </a:lnTo>
                  <a:close/>
                  <a:moveTo>
                    <a:pt x="5268" y="4599"/>
                  </a:moveTo>
                  <a:cubicBezTo>
                    <a:pt x="5362" y="4599"/>
                    <a:pt x="5454" y="4638"/>
                    <a:pt x="5525" y="4715"/>
                  </a:cubicBezTo>
                  <a:cubicBezTo>
                    <a:pt x="5652" y="4842"/>
                    <a:pt x="5822" y="4911"/>
                    <a:pt x="5994" y="4911"/>
                  </a:cubicBezTo>
                  <a:cubicBezTo>
                    <a:pt x="6081" y="4911"/>
                    <a:pt x="6168" y="4894"/>
                    <a:pt x="6252" y="4858"/>
                  </a:cubicBezTo>
                  <a:cubicBezTo>
                    <a:pt x="6295" y="4843"/>
                    <a:pt x="6338" y="4836"/>
                    <a:pt x="6380" y="4836"/>
                  </a:cubicBezTo>
                  <a:cubicBezTo>
                    <a:pt x="6534" y="4836"/>
                    <a:pt x="6672" y="4932"/>
                    <a:pt x="6728" y="5073"/>
                  </a:cubicBezTo>
                  <a:cubicBezTo>
                    <a:pt x="6728" y="5084"/>
                    <a:pt x="6752" y="5096"/>
                    <a:pt x="6752" y="5120"/>
                  </a:cubicBezTo>
                  <a:cubicBezTo>
                    <a:pt x="6823" y="5311"/>
                    <a:pt x="6954" y="5382"/>
                    <a:pt x="6954" y="5382"/>
                  </a:cubicBezTo>
                  <a:cubicBezTo>
                    <a:pt x="7109" y="5454"/>
                    <a:pt x="7240" y="5513"/>
                    <a:pt x="7371" y="5513"/>
                  </a:cubicBezTo>
                  <a:cubicBezTo>
                    <a:pt x="7561" y="5537"/>
                    <a:pt x="7728" y="5692"/>
                    <a:pt x="7716" y="5906"/>
                  </a:cubicBezTo>
                  <a:cubicBezTo>
                    <a:pt x="7704" y="6168"/>
                    <a:pt x="7847" y="6430"/>
                    <a:pt x="8085" y="6561"/>
                  </a:cubicBezTo>
                  <a:cubicBezTo>
                    <a:pt x="8264" y="6644"/>
                    <a:pt x="8335" y="6870"/>
                    <a:pt x="8252" y="7049"/>
                  </a:cubicBezTo>
                  <a:cubicBezTo>
                    <a:pt x="8133" y="7287"/>
                    <a:pt x="8157" y="7585"/>
                    <a:pt x="8323" y="7799"/>
                  </a:cubicBezTo>
                  <a:cubicBezTo>
                    <a:pt x="8442" y="7954"/>
                    <a:pt x="8430" y="8180"/>
                    <a:pt x="8264" y="8311"/>
                  </a:cubicBezTo>
                  <a:cubicBezTo>
                    <a:pt x="8061" y="8490"/>
                    <a:pt x="7966" y="8763"/>
                    <a:pt x="8026" y="9025"/>
                  </a:cubicBezTo>
                  <a:cubicBezTo>
                    <a:pt x="8073" y="9228"/>
                    <a:pt x="7966" y="9430"/>
                    <a:pt x="7776" y="9478"/>
                  </a:cubicBezTo>
                  <a:cubicBezTo>
                    <a:pt x="7502" y="9549"/>
                    <a:pt x="7311" y="9775"/>
                    <a:pt x="7264" y="10026"/>
                  </a:cubicBezTo>
                  <a:cubicBezTo>
                    <a:pt x="7242" y="10196"/>
                    <a:pt x="7087" y="10329"/>
                    <a:pt x="6909" y="10329"/>
                  </a:cubicBezTo>
                  <a:cubicBezTo>
                    <a:pt x="6889" y="10329"/>
                    <a:pt x="6868" y="10327"/>
                    <a:pt x="6847" y="10323"/>
                  </a:cubicBezTo>
                  <a:cubicBezTo>
                    <a:pt x="6809" y="10316"/>
                    <a:pt x="6770" y="10313"/>
                    <a:pt x="6732" y="10313"/>
                  </a:cubicBezTo>
                  <a:cubicBezTo>
                    <a:pt x="6508" y="10313"/>
                    <a:pt x="6290" y="10429"/>
                    <a:pt x="6168" y="10633"/>
                  </a:cubicBezTo>
                  <a:cubicBezTo>
                    <a:pt x="6100" y="10740"/>
                    <a:pt x="5977" y="10802"/>
                    <a:pt x="5854" y="10802"/>
                  </a:cubicBezTo>
                  <a:cubicBezTo>
                    <a:pt x="5785" y="10802"/>
                    <a:pt x="5716" y="10783"/>
                    <a:pt x="5656" y="10740"/>
                  </a:cubicBezTo>
                  <a:cubicBezTo>
                    <a:pt x="5537" y="10668"/>
                    <a:pt x="5418" y="10633"/>
                    <a:pt x="5287" y="10633"/>
                  </a:cubicBezTo>
                  <a:cubicBezTo>
                    <a:pt x="5156" y="10633"/>
                    <a:pt x="5025" y="10668"/>
                    <a:pt x="4918" y="10740"/>
                  </a:cubicBezTo>
                  <a:cubicBezTo>
                    <a:pt x="4858" y="10779"/>
                    <a:pt x="4788" y="10797"/>
                    <a:pt x="4719" y="10797"/>
                  </a:cubicBezTo>
                  <a:cubicBezTo>
                    <a:pt x="4596" y="10797"/>
                    <a:pt x="4475" y="10739"/>
                    <a:pt x="4406" y="10633"/>
                  </a:cubicBezTo>
                  <a:cubicBezTo>
                    <a:pt x="4275" y="10437"/>
                    <a:pt x="4035" y="10320"/>
                    <a:pt x="3794" y="10320"/>
                  </a:cubicBezTo>
                  <a:cubicBezTo>
                    <a:pt x="3772" y="10320"/>
                    <a:pt x="3750" y="10321"/>
                    <a:pt x="3727" y="10323"/>
                  </a:cubicBezTo>
                  <a:cubicBezTo>
                    <a:pt x="3708" y="10327"/>
                    <a:pt x="3688" y="10329"/>
                    <a:pt x="3668" y="10329"/>
                  </a:cubicBezTo>
                  <a:cubicBezTo>
                    <a:pt x="3497" y="10329"/>
                    <a:pt x="3332" y="10196"/>
                    <a:pt x="3311" y="10026"/>
                  </a:cubicBezTo>
                  <a:cubicBezTo>
                    <a:pt x="3263" y="9764"/>
                    <a:pt x="3073" y="9537"/>
                    <a:pt x="2799" y="9478"/>
                  </a:cubicBezTo>
                  <a:cubicBezTo>
                    <a:pt x="2608" y="9418"/>
                    <a:pt x="2489" y="9228"/>
                    <a:pt x="2549" y="9025"/>
                  </a:cubicBezTo>
                  <a:cubicBezTo>
                    <a:pt x="2620" y="8763"/>
                    <a:pt x="2537" y="8490"/>
                    <a:pt x="2311" y="8311"/>
                  </a:cubicBezTo>
                  <a:cubicBezTo>
                    <a:pt x="2168" y="8180"/>
                    <a:pt x="2132" y="7954"/>
                    <a:pt x="2251" y="7799"/>
                  </a:cubicBezTo>
                  <a:cubicBezTo>
                    <a:pt x="2418" y="7585"/>
                    <a:pt x="2442" y="7287"/>
                    <a:pt x="2322" y="7049"/>
                  </a:cubicBezTo>
                  <a:cubicBezTo>
                    <a:pt x="2239" y="6870"/>
                    <a:pt x="2311" y="6644"/>
                    <a:pt x="2489" y="6561"/>
                  </a:cubicBezTo>
                  <a:cubicBezTo>
                    <a:pt x="2727" y="6442"/>
                    <a:pt x="2882" y="6192"/>
                    <a:pt x="2858" y="5906"/>
                  </a:cubicBezTo>
                  <a:cubicBezTo>
                    <a:pt x="2846" y="5715"/>
                    <a:pt x="3013" y="5537"/>
                    <a:pt x="3204" y="5513"/>
                  </a:cubicBezTo>
                  <a:cubicBezTo>
                    <a:pt x="3418" y="5501"/>
                    <a:pt x="3608" y="5394"/>
                    <a:pt x="3727" y="5215"/>
                  </a:cubicBezTo>
                  <a:lnTo>
                    <a:pt x="3727" y="5204"/>
                  </a:lnTo>
                  <a:cubicBezTo>
                    <a:pt x="3751" y="5156"/>
                    <a:pt x="3787" y="5120"/>
                    <a:pt x="3799" y="5073"/>
                  </a:cubicBezTo>
                  <a:cubicBezTo>
                    <a:pt x="3854" y="4925"/>
                    <a:pt x="3995" y="4835"/>
                    <a:pt x="4145" y="4835"/>
                  </a:cubicBezTo>
                  <a:cubicBezTo>
                    <a:pt x="4188" y="4835"/>
                    <a:pt x="4232" y="4842"/>
                    <a:pt x="4275" y="4858"/>
                  </a:cubicBezTo>
                  <a:cubicBezTo>
                    <a:pt x="4355" y="4889"/>
                    <a:pt x="4438" y="4903"/>
                    <a:pt x="4521" y="4903"/>
                  </a:cubicBezTo>
                  <a:cubicBezTo>
                    <a:pt x="4698" y="4903"/>
                    <a:pt x="4872" y="4837"/>
                    <a:pt x="5001" y="4715"/>
                  </a:cubicBezTo>
                  <a:cubicBezTo>
                    <a:pt x="5079" y="4638"/>
                    <a:pt x="5174" y="4599"/>
                    <a:pt x="5268" y="4599"/>
                  </a:cubicBezTo>
                  <a:close/>
                  <a:moveTo>
                    <a:pt x="298" y="0"/>
                  </a:moveTo>
                  <a:cubicBezTo>
                    <a:pt x="203" y="0"/>
                    <a:pt x="108" y="60"/>
                    <a:pt x="48" y="143"/>
                  </a:cubicBezTo>
                  <a:cubicBezTo>
                    <a:pt x="1" y="239"/>
                    <a:pt x="1" y="358"/>
                    <a:pt x="60" y="429"/>
                  </a:cubicBezTo>
                  <a:lnTo>
                    <a:pt x="3418" y="5096"/>
                  </a:lnTo>
                  <a:cubicBezTo>
                    <a:pt x="3358" y="5144"/>
                    <a:pt x="3275" y="5168"/>
                    <a:pt x="3204" y="5168"/>
                  </a:cubicBezTo>
                  <a:cubicBezTo>
                    <a:pt x="2834" y="5192"/>
                    <a:pt x="2537" y="5513"/>
                    <a:pt x="2549" y="5906"/>
                  </a:cubicBezTo>
                  <a:cubicBezTo>
                    <a:pt x="2549" y="6049"/>
                    <a:pt x="2477" y="6180"/>
                    <a:pt x="2358" y="6239"/>
                  </a:cubicBezTo>
                  <a:cubicBezTo>
                    <a:pt x="2013" y="6418"/>
                    <a:pt x="1882" y="6835"/>
                    <a:pt x="2061" y="7168"/>
                  </a:cubicBezTo>
                  <a:cubicBezTo>
                    <a:pt x="2120" y="7299"/>
                    <a:pt x="2108" y="7454"/>
                    <a:pt x="2013" y="7573"/>
                  </a:cubicBezTo>
                  <a:cubicBezTo>
                    <a:pt x="1775" y="7871"/>
                    <a:pt x="1822" y="8299"/>
                    <a:pt x="2120" y="8537"/>
                  </a:cubicBezTo>
                  <a:cubicBezTo>
                    <a:pt x="2215" y="8621"/>
                    <a:pt x="2275" y="8775"/>
                    <a:pt x="2239" y="8906"/>
                  </a:cubicBezTo>
                  <a:cubicBezTo>
                    <a:pt x="2132" y="9275"/>
                    <a:pt x="2358" y="9656"/>
                    <a:pt x="2727" y="9752"/>
                  </a:cubicBezTo>
                  <a:cubicBezTo>
                    <a:pt x="2858" y="9799"/>
                    <a:pt x="2965" y="9906"/>
                    <a:pt x="3001" y="10049"/>
                  </a:cubicBezTo>
                  <a:cubicBezTo>
                    <a:pt x="3056" y="10399"/>
                    <a:pt x="3361" y="10639"/>
                    <a:pt x="3697" y="10639"/>
                  </a:cubicBezTo>
                  <a:cubicBezTo>
                    <a:pt x="3727" y="10639"/>
                    <a:pt x="3757" y="10637"/>
                    <a:pt x="3787" y="10633"/>
                  </a:cubicBezTo>
                  <a:cubicBezTo>
                    <a:pt x="3799" y="10632"/>
                    <a:pt x="3811" y="10631"/>
                    <a:pt x="3823" y="10631"/>
                  </a:cubicBezTo>
                  <a:cubicBezTo>
                    <a:pt x="3953" y="10631"/>
                    <a:pt x="4079" y="10690"/>
                    <a:pt x="4144" y="10799"/>
                  </a:cubicBezTo>
                  <a:cubicBezTo>
                    <a:pt x="4274" y="10998"/>
                    <a:pt x="4502" y="11109"/>
                    <a:pt x="4731" y="11109"/>
                  </a:cubicBezTo>
                  <a:cubicBezTo>
                    <a:pt x="4858" y="11109"/>
                    <a:pt x="4986" y="11074"/>
                    <a:pt x="5097" y="11002"/>
                  </a:cubicBezTo>
                  <a:cubicBezTo>
                    <a:pt x="5156" y="10966"/>
                    <a:pt x="5228" y="10948"/>
                    <a:pt x="5299" y="10948"/>
                  </a:cubicBezTo>
                  <a:cubicBezTo>
                    <a:pt x="5370" y="10948"/>
                    <a:pt x="5442" y="10966"/>
                    <a:pt x="5501" y="11002"/>
                  </a:cubicBezTo>
                  <a:cubicBezTo>
                    <a:pt x="5621" y="11085"/>
                    <a:pt x="5740" y="11109"/>
                    <a:pt x="5871" y="11109"/>
                  </a:cubicBezTo>
                  <a:cubicBezTo>
                    <a:pt x="6097" y="11109"/>
                    <a:pt x="6311" y="11002"/>
                    <a:pt x="6454" y="10799"/>
                  </a:cubicBezTo>
                  <a:cubicBezTo>
                    <a:pt x="6519" y="10690"/>
                    <a:pt x="6645" y="10631"/>
                    <a:pt x="6775" y="10631"/>
                  </a:cubicBezTo>
                  <a:cubicBezTo>
                    <a:pt x="6787" y="10631"/>
                    <a:pt x="6799" y="10632"/>
                    <a:pt x="6811" y="10633"/>
                  </a:cubicBezTo>
                  <a:cubicBezTo>
                    <a:pt x="6848" y="10639"/>
                    <a:pt x="6884" y="10641"/>
                    <a:pt x="6920" y="10641"/>
                  </a:cubicBezTo>
                  <a:cubicBezTo>
                    <a:pt x="7248" y="10641"/>
                    <a:pt x="7543" y="10403"/>
                    <a:pt x="7597" y="10049"/>
                  </a:cubicBezTo>
                  <a:cubicBezTo>
                    <a:pt x="7621" y="9906"/>
                    <a:pt x="7728" y="9799"/>
                    <a:pt x="7859" y="9752"/>
                  </a:cubicBezTo>
                  <a:cubicBezTo>
                    <a:pt x="8240" y="9656"/>
                    <a:pt x="8442" y="9275"/>
                    <a:pt x="8359" y="8906"/>
                  </a:cubicBezTo>
                  <a:cubicBezTo>
                    <a:pt x="8323" y="8775"/>
                    <a:pt x="8371" y="8621"/>
                    <a:pt x="8478" y="8537"/>
                  </a:cubicBezTo>
                  <a:cubicBezTo>
                    <a:pt x="8776" y="8299"/>
                    <a:pt x="8811" y="7871"/>
                    <a:pt x="8573" y="7573"/>
                  </a:cubicBezTo>
                  <a:cubicBezTo>
                    <a:pt x="8490" y="7454"/>
                    <a:pt x="8478" y="7299"/>
                    <a:pt x="8538" y="7168"/>
                  </a:cubicBezTo>
                  <a:cubicBezTo>
                    <a:pt x="8692" y="6823"/>
                    <a:pt x="8561" y="6406"/>
                    <a:pt x="8240" y="6239"/>
                  </a:cubicBezTo>
                  <a:cubicBezTo>
                    <a:pt x="8097" y="6180"/>
                    <a:pt x="8026" y="6037"/>
                    <a:pt x="8037" y="5906"/>
                  </a:cubicBezTo>
                  <a:cubicBezTo>
                    <a:pt x="8061" y="5525"/>
                    <a:pt x="7776" y="5204"/>
                    <a:pt x="7383" y="5168"/>
                  </a:cubicBezTo>
                  <a:cubicBezTo>
                    <a:pt x="7311" y="5168"/>
                    <a:pt x="7240" y="5144"/>
                    <a:pt x="7180" y="5096"/>
                  </a:cubicBezTo>
                  <a:lnTo>
                    <a:pt x="10526" y="429"/>
                  </a:lnTo>
                  <a:cubicBezTo>
                    <a:pt x="10585" y="358"/>
                    <a:pt x="10597" y="251"/>
                    <a:pt x="10538" y="143"/>
                  </a:cubicBezTo>
                  <a:cubicBezTo>
                    <a:pt x="10490" y="60"/>
                    <a:pt x="10395" y="0"/>
                    <a:pt x="10288" y="0"/>
                  </a:cubicBezTo>
                  <a:lnTo>
                    <a:pt x="7478" y="0"/>
                  </a:lnTo>
                  <a:cubicBezTo>
                    <a:pt x="7383" y="0"/>
                    <a:pt x="7299" y="36"/>
                    <a:pt x="7252" y="120"/>
                  </a:cubicBezTo>
                  <a:lnTo>
                    <a:pt x="5287" y="2858"/>
                  </a:lnTo>
                  <a:lnTo>
                    <a:pt x="3335" y="120"/>
                  </a:lnTo>
                  <a:cubicBezTo>
                    <a:pt x="3299" y="36"/>
                    <a:pt x="320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8"/>
            <p:cNvSpPr/>
            <p:nvPr/>
          </p:nvSpPr>
          <p:spPr>
            <a:xfrm>
              <a:off x="938458" y="2136979"/>
              <a:ext cx="166789" cy="76742"/>
            </a:xfrm>
            <a:custGeom>
              <a:avLst/>
              <a:gdLst/>
              <a:ahLst/>
              <a:cxnLst/>
              <a:rect l="l" t="t" r="r" b="b"/>
              <a:pathLst>
                <a:path w="5240" h="2411" extrusionOk="0">
                  <a:moveTo>
                    <a:pt x="2620" y="1"/>
                  </a:moveTo>
                  <a:cubicBezTo>
                    <a:pt x="2001" y="1"/>
                    <a:pt x="1370" y="227"/>
                    <a:pt x="894" y="643"/>
                  </a:cubicBezTo>
                  <a:cubicBezTo>
                    <a:pt x="417" y="1036"/>
                    <a:pt x="108" y="1608"/>
                    <a:pt x="13" y="2227"/>
                  </a:cubicBezTo>
                  <a:cubicBezTo>
                    <a:pt x="1" y="2322"/>
                    <a:pt x="60" y="2406"/>
                    <a:pt x="156" y="2406"/>
                  </a:cubicBezTo>
                  <a:lnTo>
                    <a:pt x="179" y="2406"/>
                  </a:lnTo>
                  <a:cubicBezTo>
                    <a:pt x="251" y="2406"/>
                    <a:pt x="334" y="2346"/>
                    <a:pt x="346" y="2275"/>
                  </a:cubicBezTo>
                  <a:cubicBezTo>
                    <a:pt x="429" y="1739"/>
                    <a:pt x="703" y="1251"/>
                    <a:pt x="1120" y="894"/>
                  </a:cubicBezTo>
                  <a:cubicBezTo>
                    <a:pt x="1537" y="536"/>
                    <a:pt x="2072" y="322"/>
                    <a:pt x="2620" y="322"/>
                  </a:cubicBezTo>
                  <a:cubicBezTo>
                    <a:pt x="3168" y="322"/>
                    <a:pt x="3704" y="524"/>
                    <a:pt x="4120" y="894"/>
                  </a:cubicBezTo>
                  <a:cubicBezTo>
                    <a:pt x="4537" y="1251"/>
                    <a:pt x="4811" y="1739"/>
                    <a:pt x="4894" y="2275"/>
                  </a:cubicBezTo>
                  <a:cubicBezTo>
                    <a:pt x="4904" y="2356"/>
                    <a:pt x="4975" y="2411"/>
                    <a:pt x="5040" y="2411"/>
                  </a:cubicBezTo>
                  <a:cubicBezTo>
                    <a:pt x="5051" y="2411"/>
                    <a:pt x="5062" y="2409"/>
                    <a:pt x="5073" y="2406"/>
                  </a:cubicBezTo>
                  <a:cubicBezTo>
                    <a:pt x="5180" y="2394"/>
                    <a:pt x="5240" y="2322"/>
                    <a:pt x="5228" y="2227"/>
                  </a:cubicBezTo>
                  <a:cubicBezTo>
                    <a:pt x="5132" y="1620"/>
                    <a:pt x="4823" y="1060"/>
                    <a:pt x="4347" y="643"/>
                  </a:cubicBezTo>
                  <a:cubicBezTo>
                    <a:pt x="3870" y="227"/>
                    <a:pt x="3263" y="1"/>
                    <a:pt x="2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8"/>
            <p:cNvSpPr/>
            <p:nvPr/>
          </p:nvSpPr>
          <p:spPr>
            <a:xfrm>
              <a:off x="938840" y="2227377"/>
              <a:ext cx="166407" cy="76774"/>
            </a:xfrm>
            <a:custGeom>
              <a:avLst/>
              <a:gdLst/>
              <a:ahLst/>
              <a:cxnLst/>
              <a:rect l="l" t="t" r="r" b="b"/>
              <a:pathLst>
                <a:path w="5228" h="2412" extrusionOk="0">
                  <a:moveTo>
                    <a:pt x="193" y="1"/>
                  </a:moveTo>
                  <a:cubicBezTo>
                    <a:pt x="181" y="1"/>
                    <a:pt x="168" y="3"/>
                    <a:pt x="155" y="6"/>
                  </a:cubicBezTo>
                  <a:cubicBezTo>
                    <a:pt x="60" y="18"/>
                    <a:pt x="1" y="101"/>
                    <a:pt x="24" y="197"/>
                  </a:cubicBezTo>
                  <a:cubicBezTo>
                    <a:pt x="108" y="804"/>
                    <a:pt x="417" y="1375"/>
                    <a:pt x="894" y="1768"/>
                  </a:cubicBezTo>
                  <a:cubicBezTo>
                    <a:pt x="1370" y="2185"/>
                    <a:pt x="1989" y="2411"/>
                    <a:pt x="2608" y="2411"/>
                  </a:cubicBezTo>
                  <a:cubicBezTo>
                    <a:pt x="3239" y="2411"/>
                    <a:pt x="3858" y="2185"/>
                    <a:pt x="4335" y="1768"/>
                  </a:cubicBezTo>
                  <a:cubicBezTo>
                    <a:pt x="4811" y="1375"/>
                    <a:pt x="5120" y="804"/>
                    <a:pt x="5216" y="185"/>
                  </a:cubicBezTo>
                  <a:cubicBezTo>
                    <a:pt x="5228" y="101"/>
                    <a:pt x="5168" y="18"/>
                    <a:pt x="5085" y="6"/>
                  </a:cubicBezTo>
                  <a:cubicBezTo>
                    <a:pt x="5070" y="3"/>
                    <a:pt x="5056" y="1"/>
                    <a:pt x="5043" y="1"/>
                  </a:cubicBezTo>
                  <a:cubicBezTo>
                    <a:pt x="4966" y="1"/>
                    <a:pt x="4906" y="56"/>
                    <a:pt x="4906" y="137"/>
                  </a:cubicBezTo>
                  <a:cubicBezTo>
                    <a:pt x="4811" y="673"/>
                    <a:pt x="4549" y="1161"/>
                    <a:pt x="4132" y="1518"/>
                  </a:cubicBezTo>
                  <a:cubicBezTo>
                    <a:pt x="3715" y="1875"/>
                    <a:pt x="3180" y="2090"/>
                    <a:pt x="2620" y="2090"/>
                  </a:cubicBezTo>
                  <a:cubicBezTo>
                    <a:pt x="2072" y="2090"/>
                    <a:pt x="1537" y="1887"/>
                    <a:pt x="1120" y="1518"/>
                  </a:cubicBezTo>
                  <a:cubicBezTo>
                    <a:pt x="703" y="1161"/>
                    <a:pt x="441" y="673"/>
                    <a:pt x="346" y="137"/>
                  </a:cubicBezTo>
                  <a:cubicBezTo>
                    <a:pt x="336" y="56"/>
                    <a:pt x="265"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8"/>
            <p:cNvSpPr/>
            <p:nvPr/>
          </p:nvSpPr>
          <p:spPr>
            <a:xfrm>
              <a:off x="1007052" y="2185106"/>
              <a:ext cx="19003" cy="70153"/>
            </a:xfrm>
            <a:custGeom>
              <a:avLst/>
              <a:gdLst/>
              <a:ahLst/>
              <a:cxnLst/>
              <a:rect l="l" t="t" r="r" b="b"/>
              <a:pathLst>
                <a:path w="597" h="2204" extrusionOk="0">
                  <a:moveTo>
                    <a:pt x="453" y="1"/>
                  </a:moveTo>
                  <a:cubicBezTo>
                    <a:pt x="418" y="1"/>
                    <a:pt x="394" y="24"/>
                    <a:pt x="382" y="36"/>
                  </a:cubicBezTo>
                  <a:lnTo>
                    <a:pt x="60" y="334"/>
                  </a:lnTo>
                  <a:cubicBezTo>
                    <a:pt x="25" y="358"/>
                    <a:pt x="1" y="405"/>
                    <a:pt x="1" y="453"/>
                  </a:cubicBezTo>
                  <a:cubicBezTo>
                    <a:pt x="1" y="513"/>
                    <a:pt x="48" y="584"/>
                    <a:pt x="108" y="584"/>
                  </a:cubicBezTo>
                  <a:cubicBezTo>
                    <a:pt x="120" y="584"/>
                    <a:pt x="156" y="572"/>
                    <a:pt x="167" y="560"/>
                  </a:cubicBezTo>
                  <a:lnTo>
                    <a:pt x="275" y="417"/>
                  </a:lnTo>
                  <a:lnTo>
                    <a:pt x="275" y="2108"/>
                  </a:lnTo>
                  <a:cubicBezTo>
                    <a:pt x="275" y="2179"/>
                    <a:pt x="346" y="2203"/>
                    <a:pt x="441" y="2203"/>
                  </a:cubicBezTo>
                  <a:cubicBezTo>
                    <a:pt x="513" y="2203"/>
                    <a:pt x="596" y="2179"/>
                    <a:pt x="596" y="2108"/>
                  </a:cubicBezTo>
                  <a:lnTo>
                    <a:pt x="596" y="96"/>
                  </a:lnTo>
                  <a:cubicBezTo>
                    <a:pt x="584" y="48"/>
                    <a:pt x="513"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58"/>
          <p:cNvSpPr txBox="1">
            <a:spLocks noGrp="1"/>
          </p:cNvSpPr>
          <p:nvPr>
            <p:ph type="title"/>
          </p:nvPr>
        </p:nvSpPr>
        <p:spPr>
          <a:xfrm>
            <a:off x="509142" y="-74369"/>
            <a:ext cx="7717500" cy="572700"/>
          </a:xfrm>
          <a:prstGeom prst="rect">
            <a:avLst/>
          </a:prstGeom>
        </p:spPr>
        <p:txBody>
          <a:bodyPr spcFirstLastPara="1" wrap="square" lIns="91425" tIns="91425" rIns="91425" bIns="91425" anchor="t" anchorCtr="0">
            <a:noAutofit/>
          </a:bodyPr>
          <a:lstStyle/>
          <a:p>
            <a:r>
              <a:rPr lang="en" dirty="0"/>
              <a:t>Gantt Chart</a:t>
            </a:r>
            <a:endParaRPr lang="en-US" dirty="0"/>
          </a:p>
        </p:txBody>
      </p:sp>
      <p:pic>
        <p:nvPicPr>
          <p:cNvPr id="3" name="Picture 2" descr="A black screen with green text&#10;&#10;Description automatically generated">
            <a:extLst>
              <a:ext uri="{FF2B5EF4-FFF2-40B4-BE49-F238E27FC236}">
                <a16:creationId xmlns:a16="http://schemas.microsoft.com/office/drawing/2014/main" id="{9CC207FE-7C69-DE69-C0DC-CAF2FEF078FD}"/>
              </a:ext>
            </a:extLst>
          </p:cNvPr>
          <p:cNvPicPr>
            <a:picLocks noChangeAspect="1"/>
          </p:cNvPicPr>
          <p:nvPr/>
        </p:nvPicPr>
        <p:blipFill>
          <a:blip r:embed="rId3"/>
          <a:stretch>
            <a:fillRect/>
          </a:stretch>
        </p:blipFill>
        <p:spPr>
          <a:xfrm>
            <a:off x="149773" y="498331"/>
            <a:ext cx="8994228" cy="4542299"/>
          </a:xfrm>
          <a:prstGeom prst="rect">
            <a:avLst/>
          </a:prstGeom>
        </p:spPr>
      </p:pic>
    </p:spTree>
    <p:extLst>
      <p:ext uri="{BB962C8B-B14F-4D97-AF65-F5344CB8AC3E}">
        <p14:creationId xmlns:p14="http://schemas.microsoft.com/office/powerpoint/2010/main" val="419247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58"/>
          <p:cNvSpPr txBox="1">
            <a:spLocks noGrp="1"/>
          </p:cNvSpPr>
          <p:nvPr>
            <p:ph type="title"/>
          </p:nvPr>
        </p:nvSpPr>
        <p:spPr>
          <a:xfrm>
            <a:off x="548556" y="280356"/>
            <a:ext cx="7717500" cy="572700"/>
          </a:xfrm>
          <a:prstGeom prst="rect">
            <a:avLst/>
          </a:prstGeom>
        </p:spPr>
        <p:txBody>
          <a:bodyPr spcFirstLastPara="1" wrap="square" lIns="91425" tIns="91425" rIns="91425" bIns="91425" anchor="t" anchorCtr="0">
            <a:noAutofit/>
          </a:bodyPr>
          <a:lstStyle/>
          <a:p>
            <a:r>
              <a:rPr lang="en-US" dirty="0"/>
              <a:t>Network Analysis</a:t>
            </a:r>
          </a:p>
        </p:txBody>
      </p:sp>
      <p:pic>
        <p:nvPicPr>
          <p:cNvPr id="3" name="Picture 2" descr="A screenshot of a computer&#10;&#10;Description automatically generated">
            <a:extLst>
              <a:ext uri="{FF2B5EF4-FFF2-40B4-BE49-F238E27FC236}">
                <a16:creationId xmlns:a16="http://schemas.microsoft.com/office/drawing/2014/main" id="{46CEC11F-858E-17CD-B75D-C55138746B6E}"/>
              </a:ext>
            </a:extLst>
          </p:cNvPr>
          <p:cNvPicPr>
            <a:picLocks noChangeAspect="1"/>
          </p:cNvPicPr>
          <p:nvPr/>
        </p:nvPicPr>
        <p:blipFill>
          <a:blip r:embed="rId3"/>
          <a:stretch>
            <a:fillRect/>
          </a:stretch>
        </p:blipFill>
        <p:spPr>
          <a:xfrm>
            <a:off x="760599" y="788277"/>
            <a:ext cx="7303463" cy="4355223"/>
          </a:xfrm>
          <a:prstGeom prst="rect">
            <a:avLst/>
          </a:prstGeom>
        </p:spPr>
      </p:pic>
    </p:spTree>
    <p:extLst>
      <p:ext uri="{BB962C8B-B14F-4D97-AF65-F5344CB8AC3E}">
        <p14:creationId xmlns:p14="http://schemas.microsoft.com/office/powerpoint/2010/main" val="2926286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58"/>
          <p:cNvSpPr txBox="1">
            <a:spLocks noGrp="1"/>
          </p:cNvSpPr>
          <p:nvPr>
            <p:ph type="title"/>
          </p:nvPr>
        </p:nvSpPr>
        <p:spPr>
          <a:xfrm>
            <a:off x="548556" y="280356"/>
            <a:ext cx="7717500" cy="572700"/>
          </a:xfrm>
          <a:prstGeom prst="rect">
            <a:avLst/>
          </a:prstGeom>
        </p:spPr>
        <p:txBody>
          <a:bodyPr spcFirstLastPara="1" wrap="square" lIns="91425" tIns="91425" rIns="91425" bIns="91425" anchor="t" anchorCtr="0">
            <a:noAutofit/>
          </a:bodyPr>
          <a:lstStyle/>
          <a:p>
            <a:r>
              <a:rPr lang="en-US" dirty="0"/>
              <a:t>Network Analysis</a:t>
            </a:r>
          </a:p>
        </p:txBody>
      </p:sp>
      <p:pic>
        <p:nvPicPr>
          <p:cNvPr id="2" name="Picture 1" descr="A screenshot of a computer&#10;&#10;Description automatically generated">
            <a:extLst>
              <a:ext uri="{FF2B5EF4-FFF2-40B4-BE49-F238E27FC236}">
                <a16:creationId xmlns:a16="http://schemas.microsoft.com/office/drawing/2014/main" id="{94DE5F2B-6F8B-6612-4226-8CB508348A01}"/>
              </a:ext>
            </a:extLst>
          </p:cNvPr>
          <p:cNvPicPr>
            <a:picLocks noChangeAspect="1"/>
          </p:cNvPicPr>
          <p:nvPr/>
        </p:nvPicPr>
        <p:blipFill>
          <a:blip r:embed="rId3"/>
          <a:stretch>
            <a:fillRect/>
          </a:stretch>
        </p:blipFill>
        <p:spPr>
          <a:xfrm>
            <a:off x="877944" y="853055"/>
            <a:ext cx="7927097" cy="4225631"/>
          </a:xfrm>
          <a:prstGeom prst="rect">
            <a:avLst/>
          </a:prstGeom>
        </p:spPr>
      </p:pic>
    </p:spTree>
    <p:extLst>
      <p:ext uri="{BB962C8B-B14F-4D97-AF65-F5344CB8AC3E}">
        <p14:creationId xmlns:p14="http://schemas.microsoft.com/office/powerpoint/2010/main" val="315475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58"/>
          <p:cNvSpPr txBox="1">
            <a:spLocks noGrp="1"/>
          </p:cNvSpPr>
          <p:nvPr>
            <p:ph type="title"/>
          </p:nvPr>
        </p:nvSpPr>
        <p:spPr>
          <a:xfrm>
            <a:off x="548556" y="280356"/>
            <a:ext cx="7717500" cy="572700"/>
          </a:xfrm>
          <a:prstGeom prst="rect">
            <a:avLst/>
          </a:prstGeom>
        </p:spPr>
        <p:txBody>
          <a:bodyPr spcFirstLastPara="1" wrap="square" lIns="91425" tIns="91425" rIns="91425" bIns="91425" anchor="t" anchorCtr="0">
            <a:noAutofit/>
          </a:bodyPr>
          <a:lstStyle/>
          <a:p>
            <a:r>
              <a:rPr lang="en-US" dirty="0"/>
              <a:t>Network Analysis</a:t>
            </a:r>
          </a:p>
        </p:txBody>
      </p:sp>
      <p:pic>
        <p:nvPicPr>
          <p:cNvPr id="3" name="Picture 2" descr="A screenshot of a computer&#10;&#10;Description automatically generated">
            <a:extLst>
              <a:ext uri="{FF2B5EF4-FFF2-40B4-BE49-F238E27FC236}">
                <a16:creationId xmlns:a16="http://schemas.microsoft.com/office/drawing/2014/main" id="{A0FE65F9-7755-04C3-35E5-9AF40433AFF8}"/>
              </a:ext>
            </a:extLst>
          </p:cNvPr>
          <p:cNvPicPr>
            <a:picLocks noChangeAspect="1"/>
          </p:cNvPicPr>
          <p:nvPr/>
        </p:nvPicPr>
        <p:blipFill>
          <a:blip r:embed="rId3"/>
          <a:stretch>
            <a:fillRect/>
          </a:stretch>
        </p:blipFill>
        <p:spPr>
          <a:xfrm>
            <a:off x="622738" y="745205"/>
            <a:ext cx="8213834" cy="4283710"/>
          </a:xfrm>
          <a:prstGeom prst="rect">
            <a:avLst/>
          </a:prstGeom>
        </p:spPr>
      </p:pic>
    </p:spTree>
    <p:extLst>
      <p:ext uri="{BB962C8B-B14F-4D97-AF65-F5344CB8AC3E}">
        <p14:creationId xmlns:p14="http://schemas.microsoft.com/office/powerpoint/2010/main" val="605833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58"/>
          <p:cNvSpPr txBox="1">
            <a:spLocks noGrp="1"/>
          </p:cNvSpPr>
          <p:nvPr>
            <p:ph type="title"/>
          </p:nvPr>
        </p:nvSpPr>
        <p:spPr>
          <a:xfrm>
            <a:off x="548556" y="280356"/>
            <a:ext cx="7717500" cy="572700"/>
          </a:xfrm>
          <a:prstGeom prst="rect">
            <a:avLst/>
          </a:prstGeom>
        </p:spPr>
        <p:txBody>
          <a:bodyPr spcFirstLastPara="1" wrap="square" lIns="91425" tIns="91425" rIns="91425" bIns="91425" anchor="t" anchorCtr="0">
            <a:noAutofit/>
          </a:bodyPr>
          <a:lstStyle/>
          <a:p>
            <a:r>
              <a:rPr lang="en-US" dirty="0"/>
              <a:t>Network Analysis</a:t>
            </a:r>
          </a:p>
        </p:txBody>
      </p:sp>
      <p:pic>
        <p:nvPicPr>
          <p:cNvPr id="2" name="Picture 1" descr="A screenshot of a computer&#10;&#10;Description automatically generated">
            <a:extLst>
              <a:ext uri="{FF2B5EF4-FFF2-40B4-BE49-F238E27FC236}">
                <a16:creationId xmlns:a16="http://schemas.microsoft.com/office/drawing/2014/main" id="{2201F75D-A4F1-242B-1546-3AFE9536904D}"/>
              </a:ext>
            </a:extLst>
          </p:cNvPr>
          <p:cNvPicPr>
            <a:picLocks noChangeAspect="1"/>
          </p:cNvPicPr>
          <p:nvPr/>
        </p:nvPicPr>
        <p:blipFill>
          <a:blip r:embed="rId3"/>
          <a:stretch>
            <a:fillRect/>
          </a:stretch>
        </p:blipFill>
        <p:spPr>
          <a:xfrm>
            <a:off x="291662" y="853056"/>
            <a:ext cx="8303782" cy="4290444"/>
          </a:xfrm>
          <a:prstGeom prst="rect">
            <a:avLst/>
          </a:prstGeom>
        </p:spPr>
      </p:pic>
    </p:spTree>
    <p:extLst>
      <p:ext uri="{BB962C8B-B14F-4D97-AF65-F5344CB8AC3E}">
        <p14:creationId xmlns:p14="http://schemas.microsoft.com/office/powerpoint/2010/main" val="3420407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58"/>
          <p:cNvSpPr txBox="1">
            <a:spLocks noGrp="1"/>
          </p:cNvSpPr>
          <p:nvPr>
            <p:ph type="title"/>
          </p:nvPr>
        </p:nvSpPr>
        <p:spPr>
          <a:xfrm>
            <a:off x="548556" y="280356"/>
            <a:ext cx="7717500" cy="572700"/>
          </a:xfrm>
          <a:prstGeom prst="rect">
            <a:avLst/>
          </a:prstGeom>
        </p:spPr>
        <p:txBody>
          <a:bodyPr spcFirstLastPara="1" wrap="square" lIns="91425" tIns="91425" rIns="91425" bIns="91425" anchor="t" anchorCtr="0">
            <a:noAutofit/>
          </a:bodyPr>
          <a:lstStyle/>
          <a:p>
            <a:r>
              <a:rPr lang="en-US" dirty="0"/>
              <a:t>Network Analysis</a:t>
            </a:r>
          </a:p>
        </p:txBody>
      </p:sp>
      <p:pic>
        <p:nvPicPr>
          <p:cNvPr id="3" name="Picture 2" descr="A screenshot of a computer screen&#10;&#10;Description automatically generated">
            <a:extLst>
              <a:ext uri="{FF2B5EF4-FFF2-40B4-BE49-F238E27FC236}">
                <a16:creationId xmlns:a16="http://schemas.microsoft.com/office/drawing/2014/main" id="{F8D31080-5B76-F525-C307-A5FB62D88E20}"/>
              </a:ext>
            </a:extLst>
          </p:cNvPr>
          <p:cNvPicPr>
            <a:picLocks noChangeAspect="1"/>
          </p:cNvPicPr>
          <p:nvPr/>
        </p:nvPicPr>
        <p:blipFill>
          <a:blip r:embed="rId3"/>
          <a:stretch>
            <a:fillRect/>
          </a:stretch>
        </p:blipFill>
        <p:spPr>
          <a:xfrm>
            <a:off x="126124" y="1190624"/>
            <a:ext cx="8607973" cy="3672519"/>
          </a:xfrm>
          <a:prstGeom prst="rect">
            <a:avLst/>
          </a:prstGeom>
        </p:spPr>
      </p:pic>
    </p:spTree>
    <p:extLst>
      <p:ext uri="{BB962C8B-B14F-4D97-AF65-F5344CB8AC3E}">
        <p14:creationId xmlns:p14="http://schemas.microsoft.com/office/powerpoint/2010/main" val="270754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B03E450-53CB-43C6-A554-3544E7023865}"/>
              </a:ext>
            </a:extLst>
          </p:cNvPr>
          <p:cNvSpPr>
            <a:spLocks noGrp="1"/>
          </p:cNvSpPr>
          <p:nvPr>
            <p:ph type="sldNum" sz="quarter" idx="11"/>
          </p:nvPr>
        </p:nvSpPr>
        <p:spPr>
          <a:xfrm>
            <a:off x="8772270" y="4906266"/>
            <a:ext cx="435989" cy="273844"/>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AC8920F4-4C8E-475E-B58E-EAF5B4357C6E}" type="slidenum">
              <a:rPr lang="en-GB" smtClean="0"/>
              <a:pPr/>
              <a:t>2</a:t>
            </a:fld>
            <a:endParaRPr lang="en-GB"/>
          </a:p>
        </p:txBody>
      </p:sp>
      <p:sp>
        <p:nvSpPr>
          <p:cNvPr id="25" name="TextBox 1">
            <a:extLst>
              <a:ext uri="{FF2B5EF4-FFF2-40B4-BE49-F238E27FC236}">
                <a16:creationId xmlns:a16="http://schemas.microsoft.com/office/drawing/2014/main" id="{93788E0E-9E5D-4577-AB7F-C070F04BFF21}"/>
              </a:ext>
            </a:extLst>
          </p:cNvPr>
          <p:cNvSpPr txBox="1"/>
          <p:nvPr/>
        </p:nvSpPr>
        <p:spPr>
          <a:xfrm>
            <a:off x="304621" y="503384"/>
            <a:ext cx="1954326" cy="2308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900" b="1"/>
              <a:t>Project Name</a:t>
            </a:r>
          </a:p>
        </p:txBody>
      </p:sp>
      <p:sp>
        <p:nvSpPr>
          <p:cNvPr id="26" name="Rectangle: Rounded Corners 7">
            <a:extLst>
              <a:ext uri="{FF2B5EF4-FFF2-40B4-BE49-F238E27FC236}">
                <a16:creationId xmlns:a16="http://schemas.microsoft.com/office/drawing/2014/main" id="{30AFD2C8-0378-48B1-8A0D-ACE2FE3F16B3}"/>
              </a:ext>
            </a:extLst>
          </p:cNvPr>
          <p:cNvSpPr/>
          <p:nvPr/>
        </p:nvSpPr>
        <p:spPr>
          <a:xfrm>
            <a:off x="296523" y="707699"/>
            <a:ext cx="3780000" cy="270000"/>
          </a:xfrm>
          <a:prstGeom prst="roundRect">
            <a:avLst>
              <a:gd name="adj" fmla="val 9895"/>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none" lIns="34290" tIns="17145" rIns="34290" bIns="17145"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225"/>
              </a:spcBef>
            </a:pPr>
            <a:endParaRPr lang="en-US" sz="675">
              <a:solidFill>
                <a:schemeClr val="tx1"/>
              </a:solidFill>
              <a:cs typeface="Arial"/>
            </a:endParaRPr>
          </a:p>
        </p:txBody>
      </p:sp>
      <p:sp>
        <p:nvSpPr>
          <p:cNvPr id="27" name="TextBox 1">
            <a:extLst>
              <a:ext uri="{FF2B5EF4-FFF2-40B4-BE49-F238E27FC236}">
                <a16:creationId xmlns:a16="http://schemas.microsoft.com/office/drawing/2014/main" id="{D70D003A-915C-4D0D-B56A-60265E1B9160}"/>
              </a:ext>
            </a:extLst>
          </p:cNvPr>
          <p:cNvSpPr txBox="1"/>
          <p:nvPr/>
        </p:nvSpPr>
        <p:spPr>
          <a:xfrm>
            <a:off x="7130987" y="634500"/>
            <a:ext cx="1458000" cy="2308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900" b="1"/>
              <a:t>Budget</a:t>
            </a:r>
          </a:p>
        </p:txBody>
      </p:sp>
      <p:sp>
        <p:nvSpPr>
          <p:cNvPr id="37" name="TextBox 1">
            <a:extLst>
              <a:ext uri="{FF2B5EF4-FFF2-40B4-BE49-F238E27FC236}">
                <a16:creationId xmlns:a16="http://schemas.microsoft.com/office/drawing/2014/main" id="{3F19E079-9E97-4DB5-896B-FFECBB22E5DB}"/>
              </a:ext>
            </a:extLst>
          </p:cNvPr>
          <p:cNvSpPr txBox="1"/>
          <p:nvPr/>
        </p:nvSpPr>
        <p:spPr>
          <a:xfrm>
            <a:off x="296523" y="982001"/>
            <a:ext cx="1954326" cy="2308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900" b="1"/>
              <a:t>Project Goal</a:t>
            </a:r>
          </a:p>
        </p:txBody>
      </p:sp>
      <p:sp>
        <p:nvSpPr>
          <p:cNvPr id="38" name="Rectangle: Rounded Corners 7">
            <a:extLst>
              <a:ext uri="{FF2B5EF4-FFF2-40B4-BE49-F238E27FC236}">
                <a16:creationId xmlns:a16="http://schemas.microsoft.com/office/drawing/2014/main" id="{73487F47-47B3-4EBF-9287-CCB4A7190024}"/>
              </a:ext>
            </a:extLst>
          </p:cNvPr>
          <p:cNvSpPr/>
          <p:nvPr/>
        </p:nvSpPr>
        <p:spPr>
          <a:xfrm>
            <a:off x="322308" y="1158097"/>
            <a:ext cx="3132000" cy="446810"/>
          </a:xfrm>
          <a:prstGeom prst="roundRect">
            <a:avLst>
              <a:gd name="adj" fmla="val 9895"/>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none" lIns="34290" tIns="17145" rIns="34290" bIns="17145"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900" dirty="0">
                <a:cs typeface="Arial"/>
              </a:rPr>
              <a:t>Construct a 5000 seated hockey stadium in MNSU</a:t>
            </a:r>
            <a:endParaRPr lang="en-US" dirty="0">
              <a:cs typeface="Arial"/>
            </a:endParaRPr>
          </a:p>
          <a:p>
            <a:r>
              <a:rPr lang="en-US" sz="900" dirty="0">
                <a:cs typeface="Arial"/>
              </a:rPr>
              <a:t> following all the university codes.</a:t>
            </a:r>
            <a:endParaRPr lang="en-US">
              <a:cs typeface="Arial"/>
            </a:endParaRPr>
          </a:p>
        </p:txBody>
      </p:sp>
      <p:sp>
        <p:nvSpPr>
          <p:cNvPr id="41" name="Rectangle: Rounded Corners 7">
            <a:extLst>
              <a:ext uri="{FF2B5EF4-FFF2-40B4-BE49-F238E27FC236}">
                <a16:creationId xmlns:a16="http://schemas.microsoft.com/office/drawing/2014/main" id="{42E9A272-008C-4533-99C4-C0468F906C5A}"/>
              </a:ext>
            </a:extLst>
          </p:cNvPr>
          <p:cNvSpPr/>
          <p:nvPr/>
        </p:nvSpPr>
        <p:spPr>
          <a:xfrm>
            <a:off x="287840" y="3294423"/>
            <a:ext cx="4033688" cy="1748765"/>
          </a:xfrm>
          <a:prstGeom prst="roundRect">
            <a:avLst>
              <a:gd name="adj" fmla="val 9895"/>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270" indent="-128270">
              <a:buFont typeface="Arial" panose="020B0604020202020204" pitchFamily="34" charset="0"/>
              <a:buChar char="•"/>
            </a:pPr>
            <a:endParaRPr lang="en-US" sz="900">
              <a:solidFill>
                <a:schemeClr val="tx1"/>
              </a:solidFill>
              <a:cs typeface="Arial"/>
            </a:endParaRPr>
          </a:p>
          <a:p>
            <a:pPr marL="128270" indent="-128270">
              <a:buFont typeface="Arial" panose="020B0604020202020204" pitchFamily="34" charset="0"/>
              <a:buChar char="•"/>
            </a:pPr>
            <a:r>
              <a:rPr lang="en-US" sz="900"/>
              <a:t>Gives Chance for Mavericks team to host the game</a:t>
            </a:r>
          </a:p>
          <a:p>
            <a:pPr marL="128270" indent="-128270">
              <a:buFont typeface="Arial" panose="020B0604020202020204" pitchFamily="34" charset="0"/>
              <a:buChar char="•"/>
            </a:pPr>
            <a:r>
              <a:rPr lang="en-US" sz="900">
                <a:cs typeface="Arial"/>
              </a:rPr>
              <a:t>Boosts internal tourism in Mankato.</a:t>
            </a:r>
          </a:p>
          <a:p>
            <a:pPr marL="128270" indent="-128270">
              <a:buFont typeface="Arial" panose="020B0604020202020204" pitchFamily="34" charset="0"/>
              <a:buChar char="•"/>
            </a:pPr>
            <a:r>
              <a:rPr lang="en-US" sz="900">
                <a:cs typeface="Arial"/>
              </a:rPr>
              <a:t>Gives </a:t>
            </a:r>
            <a:r>
              <a:rPr lang="en-US" sz="900" err="1">
                <a:cs typeface="Arial"/>
              </a:rPr>
              <a:t>oppurtunity</a:t>
            </a:r>
            <a:r>
              <a:rPr lang="en-US" sz="900">
                <a:cs typeface="Arial"/>
              </a:rPr>
              <a:t> for local players.</a:t>
            </a:r>
          </a:p>
        </p:txBody>
      </p:sp>
      <p:sp>
        <p:nvSpPr>
          <p:cNvPr id="50" name="Rectangle: Rounded Corners 7">
            <a:extLst>
              <a:ext uri="{FF2B5EF4-FFF2-40B4-BE49-F238E27FC236}">
                <a16:creationId xmlns:a16="http://schemas.microsoft.com/office/drawing/2014/main" id="{0C9C9491-0FF5-49A8-8051-B733C2BCD4B3}"/>
              </a:ext>
            </a:extLst>
          </p:cNvPr>
          <p:cNvSpPr/>
          <p:nvPr/>
        </p:nvSpPr>
        <p:spPr>
          <a:xfrm>
            <a:off x="4517048" y="1403999"/>
            <a:ext cx="4299723" cy="3291093"/>
          </a:xfrm>
          <a:prstGeom prst="roundRect">
            <a:avLst>
              <a:gd name="adj" fmla="val 3838"/>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none" lIns="34290" tIns="17145" rIns="34290" bIns="17145"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indent="-171450">
              <a:buFont typeface="Wingdings" panose="05000000000000000000" pitchFamily="2" charset="2"/>
              <a:buChar char="ü"/>
            </a:pPr>
            <a:endParaRPr lang="en-US" sz="1200">
              <a:solidFill>
                <a:schemeClr val="tx2"/>
              </a:solidFill>
            </a:endParaRPr>
          </a:p>
        </p:txBody>
      </p:sp>
      <p:sp>
        <p:nvSpPr>
          <p:cNvPr id="28" name="Rectangle: Rounded Corners 7">
            <a:extLst>
              <a:ext uri="{FF2B5EF4-FFF2-40B4-BE49-F238E27FC236}">
                <a16:creationId xmlns:a16="http://schemas.microsoft.com/office/drawing/2014/main" id="{7C7A2230-6B9E-4580-A0DB-0AC97FB0B86C}"/>
              </a:ext>
            </a:extLst>
          </p:cNvPr>
          <p:cNvSpPr/>
          <p:nvPr/>
        </p:nvSpPr>
        <p:spPr>
          <a:xfrm>
            <a:off x="7126775" y="850500"/>
            <a:ext cx="1458000" cy="270000"/>
          </a:xfrm>
          <a:prstGeom prst="roundRect">
            <a:avLst>
              <a:gd name="adj" fmla="val 9895"/>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none" lIns="34290" tIns="17145" rIns="34290" bIns="17145"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225"/>
              </a:spcBef>
            </a:pPr>
            <a:r>
              <a:rPr lang="en-US" sz="900">
                <a:solidFill>
                  <a:schemeClr val="tx1"/>
                </a:solidFill>
              </a:rPr>
              <a:t> </a:t>
            </a:r>
            <a:endParaRPr lang="en-US" sz="1200" b="1">
              <a:solidFill>
                <a:schemeClr val="tx1"/>
              </a:solidFill>
            </a:endParaRPr>
          </a:p>
        </p:txBody>
      </p:sp>
      <p:sp>
        <p:nvSpPr>
          <p:cNvPr id="29" name="Rectangle: Rounded Corners 7">
            <a:extLst>
              <a:ext uri="{FF2B5EF4-FFF2-40B4-BE49-F238E27FC236}">
                <a16:creationId xmlns:a16="http://schemas.microsoft.com/office/drawing/2014/main" id="{0CAF4D70-1A11-4E35-BC1E-04B0247778B7}"/>
              </a:ext>
            </a:extLst>
          </p:cNvPr>
          <p:cNvSpPr/>
          <p:nvPr/>
        </p:nvSpPr>
        <p:spPr>
          <a:xfrm>
            <a:off x="304621" y="1836695"/>
            <a:ext cx="4035670" cy="1249177"/>
          </a:xfrm>
          <a:prstGeom prst="roundRect">
            <a:avLst>
              <a:gd name="adj" fmla="val 9895"/>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200000"/>
              </a:lnSpc>
              <a:spcAft>
                <a:spcPts val="600"/>
              </a:spcAft>
            </a:pPr>
            <a:r>
              <a:rPr lang="en-US" sz="900">
                <a:latin typeface="Times New Roman"/>
                <a:cs typeface="Times New Roman"/>
              </a:rPr>
              <a:t>To build a 5,000-seated stadium at Minnesota State University, Mankato. The stadium would consist of Locker Rooms for both male and female players and an indoor training facility for the home team to train in during the off-season. </a:t>
            </a:r>
            <a:endParaRPr lang="en-US" sz="900">
              <a:cs typeface="Arial"/>
            </a:endParaRPr>
          </a:p>
        </p:txBody>
      </p:sp>
      <p:sp>
        <p:nvSpPr>
          <p:cNvPr id="21" name="Rectangle: Rounded Corners 7">
            <a:extLst>
              <a:ext uri="{FF2B5EF4-FFF2-40B4-BE49-F238E27FC236}">
                <a16:creationId xmlns:a16="http://schemas.microsoft.com/office/drawing/2014/main" id="{22E8F3A0-93B9-4254-B7A2-3D965E2E3D1B}"/>
              </a:ext>
            </a:extLst>
          </p:cNvPr>
          <p:cNvSpPr/>
          <p:nvPr/>
        </p:nvSpPr>
        <p:spPr>
          <a:xfrm>
            <a:off x="4434840" y="850500"/>
            <a:ext cx="2484874" cy="270000"/>
          </a:xfrm>
          <a:prstGeom prst="roundRect">
            <a:avLst>
              <a:gd name="adj" fmla="val 9895"/>
            </a:avLst>
          </a:prstGeom>
          <a:noFill/>
          <a:ln w="1905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none" lIns="34290" tIns="17145" rIns="34290" bIns="17145"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ts val="225"/>
              </a:spcBef>
            </a:pPr>
            <a:r>
              <a:rPr lang="en-US" sz="900" b="1"/>
              <a:t>Yaman Pandey/ Sijan Dahal</a:t>
            </a:r>
            <a:endParaRPr lang="en-US" sz="900" b="1">
              <a:solidFill>
                <a:schemeClr val="tx1"/>
              </a:solidFill>
            </a:endParaRPr>
          </a:p>
        </p:txBody>
      </p:sp>
      <p:sp>
        <p:nvSpPr>
          <p:cNvPr id="22" name="TextBox 1">
            <a:extLst>
              <a:ext uri="{FF2B5EF4-FFF2-40B4-BE49-F238E27FC236}">
                <a16:creationId xmlns:a16="http://schemas.microsoft.com/office/drawing/2014/main" id="{5D638BD3-B3CD-4D15-BD79-2CF01B538FAD}"/>
              </a:ext>
            </a:extLst>
          </p:cNvPr>
          <p:cNvSpPr txBox="1"/>
          <p:nvPr/>
        </p:nvSpPr>
        <p:spPr>
          <a:xfrm>
            <a:off x="6519143" y="1187214"/>
            <a:ext cx="1944000" cy="2308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900" b="1"/>
              <a:t>Pictures</a:t>
            </a:r>
          </a:p>
        </p:txBody>
      </p:sp>
      <p:sp>
        <p:nvSpPr>
          <p:cNvPr id="23" name="TextBox 1">
            <a:extLst>
              <a:ext uri="{FF2B5EF4-FFF2-40B4-BE49-F238E27FC236}">
                <a16:creationId xmlns:a16="http://schemas.microsoft.com/office/drawing/2014/main" id="{1502644F-4D6E-4C72-BB76-03AB8804955E}"/>
              </a:ext>
            </a:extLst>
          </p:cNvPr>
          <p:cNvSpPr txBox="1"/>
          <p:nvPr/>
        </p:nvSpPr>
        <p:spPr>
          <a:xfrm>
            <a:off x="296046" y="1633951"/>
            <a:ext cx="1954326" cy="2308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900" b="1"/>
              <a:t>Project Scope</a:t>
            </a:r>
          </a:p>
        </p:txBody>
      </p:sp>
      <p:sp>
        <p:nvSpPr>
          <p:cNvPr id="24" name="TextBox 1">
            <a:extLst>
              <a:ext uri="{FF2B5EF4-FFF2-40B4-BE49-F238E27FC236}">
                <a16:creationId xmlns:a16="http://schemas.microsoft.com/office/drawing/2014/main" id="{2FC3AFE1-C28D-4C33-B796-6DA2B1540E4D}"/>
              </a:ext>
            </a:extLst>
          </p:cNvPr>
          <p:cNvSpPr txBox="1"/>
          <p:nvPr/>
        </p:nvSpPr>
        <p:spPr>
          <a:xfrm>
            <a:off x="296046" y="3110836"/>
            <a:ext cx="1954326" cy="2308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900" b="1"/>
              <a:t>Project Benefits or Risks</a:t>
            </a:r>
          </a:p>
        </p:txBody>
      </p:sp>
      <p:sp>
        <p:nvSpPr>
          <p:cNvPr id="3" name="TextBox 2">
            <a:extLst>
              <a:ext uri="{FF2B5EF4-FFF2-40B4-BE49-F238E27FC236}">
                <a16:creationId xmlns:a16="http://schemas.microsoft.com/office/drawing/2014/main" id="{B3892B1A-EED2-3C30-1E5C-D5DF1CDAC125}"/>
              </a:ext>
            </a:extLst>
          </p:cNvPr>
          <p:cNvSpPr txBox="1"/>
          <p:nvPr/>
        </p:nvSpPr>
        <p:spPr>
          <a:xfrm>
            <a:off x="296046" y="687666"/>
            <a:ext cx="3548616" cy="248209"/>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a:latin typeface="Arial"/>
                <a:cs typeface="Arial"/>
              </a:rPr>
              <a:t>Hockey Stadium Construction Project</a:t>
            </a:r>
            <a:endParaRPr lang="en-US"/>
          </a:p>
        </p:txBody>
      </p:sp>
      <p:sp>
        <p:nvSpPr>
          <p:cNvPr id="9" name="TextBox 8">
            <a:extLst>
              <a:ext uri="{FF2B5EF4-FFF2-40B4-BE49-F238E27FC236}">
                <a16:creationId xmlns:a16="http://schemas.microsoft.com/office/drawing/2014/main" id="{FEC8009D-B650-91C0-F4F3-8FB89461B8A3}"/>
              </a:ext>
            </a:extLst>
          </p:cNvPr>
          <p:cNvSpPr txBox="1"/>
          <p:nvPr/>
        </p:nvSpPr>
        <p:spPr>
          <a:xfrm>
            <a:off x="7126775" y="843501"/>
            <a:ext cx="1597452" cy="248209"/>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kern="0">
                <a:solidFill>
                  <a:srgbClr val="05315E"/>
                </a:solidFill>
              </a:rPr>
              <a:t>$5 Million</a:t>
            </a:r>
            <a:endParaRPr lang="en-US" sz="1013"/>
          </a:p>
        </p:txBody>
      </p:sp>
      <p:sp>
        <p:nvSpPr>
          <p:cNvPr id="2" name="TextBox 1">
            <a:extLst>
              <a:ext uri="{FF2B5EF4-FFF2-40B4-BE49-F238E27FC236}">
                <a16:creationId xmlns:a16="http://schemas.microsoft.com/office/drawing/2014/main" id="{657E1D90-7F23-9ABF-01FD-A6B6E1A5DA29}"/>
              </a:ext>
            </a:extLst>
          </p:cNvPr>
          <p:cNvSpPr txBox="1"/>
          <p:nvPr/>
        </p:nvSpPr>
        <p:spPr>
          <a:xfrm>
            <a:off x="4442460" y="634500"/>
            <a:ext cx="2484000" cy="2308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900" b="1"/>
              <a:t>Project Lead</a:t>
            </a:r>
          </a:p>
        </p:txBody>
      </p:sp>
      <p:sp>
        <p:nvSpPr>
          <p:cNvPr id="7" name="TextBox 1">
            <a:extLst>
              <a:ext uri="{FF2B5EF4-FFF2-40B4-BE49-F238E27FC236}">
                <a16:creationId xmlns:a16="http://schemas.microsoft.com/office/drawing/2014/main" id="{DEF095ED-C7A6-4803-7A20-BBA752532DB8}"/>
              </a:ext>
            </a:extLst>
          </p:cNvPr>
          <p:cNvSpPr txBox="1"/>
          <p:nvPr/>
        </p:nvSpPr>
        <p:spPr>
          <a:xfrm>
            <a:off x="2785938" y="42415"/>
            <a:ext cx="5005554" cy="461665"/>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a:t>Project One Pager</a:t>
            </a:r>
            <a:endParaRPr lang="en-US" sz="2400">
              <a:cs typeface="Arial"/>
            </a:endParaRPr>
          </a:p>
        </p:txBody>
      </p:sp>
      <p:pic>
        <p:nvPicPr>
          <p:cNvPr id="6" name="Picture 5" descr="A blueprint of a stadium&#10;&#10;Description automatically generated">
            <a:extLst>
              <a:ext uri="{FF2B5EF4-FFF2-40B4-BE49-F238E27FC236}">
                <a16:creationId xmlns:a16="http://schemas.microsoft.com/office/drawing/2014/main" id="{82A4E077-3725-EAE2-DE25-77097F5330D3}"/>
              </a:ext>
            </a:extLst>
          </p:cNvPr>
          <p:cNvPicPr>
            <a:picLocks noChangeAspect="1"/>
          </p:cNvPicPr>
          <p:nvPr/>
        </p:nvPicPr>
        <p:blipFill>
          <a:blip r:embed="rId2"/>
          <a:stretch>
            <a:fillRect/>
          </a:stretch>
        </p:blipFill>
        <p:spPr>
          <a:xfrm>
            <a:off x="4785586" y="1872146"/>
            <a:ext cx="3767057" cy="2290359"/>
          </a:xfrm>
          <a:prstGeom prst="rect">
            <a:avLst/>
          </a:prstGeom>
        </p:spPr>
      </p:pic>
    </p:spTree>
    <p:extLst>
      <p:ext uri="{BB962C8B-B14F-4D97-AF65-F5344CB8AC3E}">
        <p14:creationId xmlns:p14="http://schemas.microsoft.com/office/powerpoint/2010/main" val="22980346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5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Project Priority Matrix</a:t>
            </a:r>
            <a:endParaRPr/>
          </a:p>
        </p:txBody>
      </p:sp>
      <p:graphicFrame>
        <p:nvGraphicFramePr>
          <p:cNvPr id="1168" name="Google Shape;1168;p55"/>
          <p:cNvGraphicFramePr/>
          <p:nvPr>
            <p:extLst>
              <p:ext uri="{D42A27DB-BD31-4B8C-83A1-F6EECF244321}">
                <p14:modId xmlns:p14="http://schemas.microsoft.com/office/powerpoint/2010/main" val="1531299719"/>
              </p:ext>
            </p:extLst>
          </p:nvPr>
        </p:nvGraphicFramePr>
        <p:xfrm>
          <a:off x="1277287" y="1202108"/>
          <a:ext cx="7048005" cy="2646877"/>
        </p:xfrm>
        <a:graphic>
          <a:graphicData uri="http://schemas.openxmlformats.org/drawingml/2006/table">
            <a:tbl>
              <a:tblPr>
                <a:noFill/>
                <a:tableStyleId>{AEF43AD1-E71C-4397-B219-23D913D1D073}</a:tableStyleId>
              </a:tblPr>
              <a:tblGrid>
                <a:gridCol w="1643898">
                  <a:extLst>
                    <a:ext uri="{9D8B030D-6E8A-4147-A177-3AD203B41FA5}">
                      <a16:colId xmlns:a16="http://schemas.microsoft.com/office/drawing/2014/main" val="20000"/>
                    </a:ext>
                  </a:extLst>
                </a:gridCol>
                <a:gridCol w="1801369">
                  <a:extLst>
                    <a:ext uri="{9D8B030D-6E8A-4147-A177-3AD203B41FA5}">
                      <a16:colId xmlns:a16="http://schemas.microsoft.com/office/drawing/2014/main" val="20001"/>
                    </a:ext>
                  </a:extLst>
                </a:gridCol>
                <a:gridCol w="1801369">
                  <a:extLst>
                    <a:ext uri="{9D8B030D-6E8A-4147-A177-3AD203B41FA5}">
                      <a16:colId xmlns:a16="http://schemas.microsoft.com/office/drawing/2014/main" val="20002"/>
                    </a:ext>
                  </a:extLst>
                </a:gridCol>
                <a:gridCol w="1801369">
                  <a:extLst>
                    <a:ext uri="{9D8B030D-6E8A-4147-A177-3AD203B41FA5}">
                      <a16:colId xmlns:a16="http://schemas.microsoft.com/office/drawing/2014/main" val="20003"/>
                    </a:ext>
                  </a:extLst>
                </a:gridCol>
              </a:tblGrid>
              <a:tr h="662377">
                <a:tc>
                  <a:txBody>
                    <a:bodyPr/>
                    <a:lstStyle/>
                    <a:p>
                      <a:pPr marL="0" lvl="0" indent="0" algn="l" rtl="0">
                        <a:spcBef>
                          <a:spcPts val="0"/>
                        </a:spcBef>
                        <a:spcAft>
                          <a:spcPts val="0"/>
                        </a:spcAft>
                        <a:buNone/>
                      </a:pPr>
                      <a:endParaRPr sz="1800">
                        <a:solidFill>
                          <a:schemeClr val="dk1"/>
                        </a:solidFill>
                        <a:latin typeface="DM Sans Medium"/>
                        <a:ea typeface="DM Sans Medium"/>
                        <a:cs typeface="DM Sans Medium"/>
                        <a:sym typeface="DM Sans Medium"/>
                      </a:endParaRPr>
                    </a:p>
                  </a:txBody>
                  <a:tcPr marL="91425" marR="91425" marT="68575" marB="6857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a:solidFill>
                            <a:schemeClr val="dk1"/>
                          </a:solidFill>
                          <a:latin typeface="DM Sans Medium"/>
                          <a:ea typeface="DM Sans Medium"/>
                          <a:cs typeface="DM Sans Medium"/>
                          <a:sym typeface="DM Sans Medium"/>
                        </a:rPr>
                        <a:t>Time</a:t>
                      </a:r>
                      <a:endParaRPr>
                        <a:solidFill>
                          <a:schemeClr val="dk1"/>
                        </a:solidFill>
                        <a:latin typeface="DM Sans Medium"/>
                        <a:ea typeface="DM Sans Medium"/>
                        <a:cs typeface="DM Sans Medium"/>
                        <a:sym typeface="DM Sans Medium"/>
                      </a:endParaRPr>
                    </a:p>
                  </a:txBody>
                  <a:tcPr marL="91425" marR="91425" marT="68575" marB="6857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a:solidFill>
                            <a:schemeClr val="dk1"/>
                          </a:solidFill>
                          <a:latin typeface="DM Sans Medium"/>
                          <a:ea typeface="DM Sans Medium"/>
                          <a:cs typeface="DM Sans Medium"/>
                          <a:sym typeface="DM Sans Medium"/>
                        </a:rPr>
                        <a:t>Scope</a:t>
                      </a:r>
                      <a:endParaRPr>
                        <a:solidFill>
                          <a:schemeClr val="dk1"/>
                        </a:solidFill>
                        <a:latin typeface="DM Sans Medium"/>
                        <a:ea typeface="DM Sans Medium"/>
                        <a:cs typeface="DM Sans Medium"/>
                        <a:sym typeface="DM Sans Medium"/>
                      </a:endParaRPr>
                    </a:p>
                  </a:txBody>
                  <a:tcPr marL="91425" marR="91425" marT="68575" marB="6857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Clr>
                          <a:srgbClr val="000000"/>
                        </a:buClr>
                        <a:buSzPts val="1100"/>
                        <a:buFont typeface="Arial"/>
                        <a:buNone/>
                      </a:pPr>
                      <a:r>
                        <a:rPr lang="en">
                          <a:solidFill>
                            <a:schemeClr val="dk1"/>
                          </a:solidFill>
                          <a:latin typeface="DM Sans Medium"/>
                          <a:ea typeface="DM Sans Medium"/>
                          <a:cs typeface="DM Sans Medium"/>
                          <a:sym typeface="DM Sans Medium"/>
                        </a:rPr>
                        <a:t>Cost</a:t>
                      </a:r>
                      <a:endParaRPr>
                        <a:solidFill>
                          <a:schemeClr val="dk1"/>
                        </a:solidFill>
                        <a:latin typeface="DM Sans Medium"/>
                        <a:ea typeface="DM Sans Medium"/>
                        <a:cs typeface="DM Sans Medium"/>
                        <a:sym typeface="DM Sans Medium"/>
                      </a:endParaRPr>
                    </a:p>
                  </a:txBody>
                  <a:tcPr marL="91425" marR="91425" marT="68575" marB="6857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61500">
                <a:tc>
                  <a:txBody>
                    <a:bodyPr/>
                    <a:lstStyle/>
                    <a:p>
                      <a:pPr marL="0" lvl="0" indent="0" algn="l" rtl="0">
                        <a:spcBef>
                          <a:spcPts val="0"/>
                        </a:spcBef>
                        <a:spcAft>
                          <a:spcPts val="0"/>
                        </a:spcAft>
                        <a:buNone/>
                      </a:pPr>
                      <a:r>
                        <a:rPr lang="en">
                          <a:solidFill>
                            <a:schemeClr val="dk1"/>
                          </a:solidFill>
                          <a:latin typeface="DM Sans Medium"/>
                          <a:ea typeface="DM Sans Medium"/>
                          <a:cs typeface="DM Sans Medium"/>
                          <a:sym typeface="DM Sans Medium"/>
                        </a:rPr>
                        <a:t>Constrain</a:t>
                      </a:r>
                      <a:endParaRPr>
                        <a:solidFill>
                          <a:schemeClr val="dk1"/>
                        </a:solidFill>
                        <a:latin typeface="DM Sans Medium"/>
                        <a:ea typeface="DM Sans Medium"/>
                        <a:cs typeface="DM Sans Medium"/>
                        <a:sym typeface="DM Sans Medium"/>
                      </a:endParaRPr>
                    </a:p>
                  </a:txBody>
                  <a:tcPr marL="91425" marR="9142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dk1"/>
                          </a:solidFill>
                          <a:latin typeface="Roboto"/>
                          <a:ea typeface="Roboto"/>
                          <a:cs typeface="Roboto"/>
                          <a:sym typeface="Roboto"/>
                        </a:rPr>
                        <a:t>XX</a:t>
                      </a: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61500">
                <a:tc>
                  <a:txBody>
                    <a:bodyPr/>
                    <a:lstStyle/>
                    <a:p>
                      <a:pPr marL="0" lvl="0" indent="0" algn="l" rtl="0">
                        <a:spcBef>
                          <a:spcPts val="0"/>
                        </a:spcBef>
                        <a:spcAft>
                          <a:spcPts val="0"/>
                        </a:spcAft>
                        <a:buNone/>
                      </a:pPr>
                      <a:r>
                        <a:rPr lang="en">
                          <a:solidFill>
                            <a:schemeClr val="dk1"/>
                          </a:solidFill>
                          <a:latin typeface="DM Sans Medium"/>
                          <a:ea typeface="DM Sans Medium"/>
                          <a:cs typeface="DM Sans Medium"/>
                          <a:sym typeface="DM Sans Medium"/>
                        </a:rPr>
                        <a:t>Enhance</a:t>
                      </a:r>
                      <a:endParaRPr>
                        <a:solidFill>
                          <a:schemeClr val="dk1"/>
                        </a:solidFill>
                        <a:latin typeface="DM Sans Medium"/>
                        <a:ea typeface="DM Sans Medium"/>
                        <a:cs typeface="DM Sans Medium"/>
                        <a:sym typeface="DM Sans Medium"/>
                      </a:endParaRPr>
                    </a:p>
                  </a:txBody>
                  <a:tcPr marL="91425" marR="9142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dk1"/>
                          </a:solidFill>
                          <a:latin typeface="Roboto"/>
                          <a:ea typeface="Roboto"/>
                          <a:cs typeface="Roboto"/>
                          <a:sym typeface="Roboto"/>
                        </a:rPr>
                        <a:t>XX</a:t>
                      </a: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61500">
                <a:tc>
                  <a:txBody>
                    <a:bodyPr/>
                    <a:lstStyle/>
                    <a:p>
                      <a:pPr marL="0" lvl="0" indent="0" algn="l" rtl="0">
                        <a:spcBef>
                          <a:spcPts val="0"/>
                        </a:spcBef>
                        <a:spcAft>
                          <a:spcPts val="0"/>
                        </a:spcAft>
                        <a:buNone/>
                      </a:pPr>
                      <a:r>
                        <a:rPr lang="en">
                          <a:solidFill>
                            <a:schemeClr val="dk1"/>
                          </a:solidFill>
                          <a:latin typeface="DM Sans Medium"/>
                          <a:ea typeface="DM Sans Medium"/>
                          <a:cs typeface="DM Sans Medium"/>
                          <a:sym typeface="DM Sans Medium"/>
                        </a:rPr>
                        <a:t>Accept</a:t>
                      </a:r>
                      <a:endParaRPr>
                        <a:solidFill>
                          <a:schemeClr val="dk1"/>
                        </a:solidFill>
                        <a:latin typeface="DM Sans Medium"/>
                        <a:ea typeface="DM Sans Medium"/>
                        <a:cs typeface="DM Sans Medium"/>
                        <a:sym typeface="DM Sans Medium"/>
                      </a:endParaRPr>
                    </a:p>
                  </a:txBody>
                  <a:tcPr marL="91425" marR="9142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100">
                          <a:solidFill>
                            <a:schemeClr val="dk1"/>
                          </a:solidFill>
                          <a:latin typeface="Roboto"/>
                          <a:ea typeface="Roboto"/>
                          <a:cs typeface="Roboto"/>
                          <a:sym typeface="Roboto"/>
                        </a:rPr>
                        <a:t>XX</a:t>
                      </a: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56799969-887F-1BF0-266E-3A6D75218F08}"/>
              </a:ext>
            </a:extLst>
          </p:cNvPr>
          <p:cNvSpPr txBox="1"/>
          <p:nvPr/>
        </p:nvSpPr>
        <p:spPr>
          <a:xfrm>
            <a:off x="1169581" y="3941392"/>
            <a:ext cx="6177953" cy="1162241"/>
          </a:xfrm>
          <a:prstGeom prst="rect">
            <a:avLst/>
          </a:prstGeom>
          <a:noFill/>
        </p:spPr>
        <p:txBody>
          <a:bodyPr wrap="square" rtlCol="0">
            <a:spAutoFit/>
          </a:bodyPr>
          <a:lstStyle/>
          <a:p>
            <a:pPr marL="171450" marR="0" indent="-171450" algn="just">
              <a:lnSpc>
                <a:spcPct val="107000"/>
              </a:lnSpc>
              <a:spcAft>
                <a:spcPts val="800"/>
              </a:spcAft>
              <a:buFont typeface="Wingdings" pitchFamily="2" charset="2"/>
              <a:buChar char="v"/>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Cost is Constrained because it has a fixed budget of $50 million.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just">
              <a:lnSpc>
                <a:spcPct val="107000"/>
              </a:lnSpc>
              <a:spcAft>
                <a:spcPts val="800"/>
              </a:spcAft>
              <a:buFont typeface="Wingdings" pitchFamily="2" charset="2"/>
              <a:buChar char="v"/>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The scope is enhanced because the project should exceed expectations.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just">
              <a:lnSpc>
                <a:spcPct val="107000"/>
              </a:lnSpc>
              <a:spcAft>
                <a:spcPts val="800"/>
              </a:spcAft>
              <a:buFont typeface="Wingdings" pitchFamily="2" charset="2"/>
              <a:buChar char="v"/>
            </a:pPr>
            <a:r>
              <a:rPr lang="en-US" sz="1200" kern="100">
                <a:effectLst/>
                <a:latin typeface="Times New Roman" panose="02020603050405020304" pitchFamily="18" charset="0"/>
                <a:ea typeface="Calibri" panose="020F0502020204030204" pitchFamily="34" charset="0"/>
                <a:cs typeface="Times New Roman" panose="02020603050405020304" pitchFamily="18" charset="0"/>
              </a:rPr>
              <a:t>Time is accepted as it is non-negotiable and should be completed by October 2027</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6EEBFA00-1AE2-BF41-3717-2E9D1C747DDF}"/>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7FC20FCF-51A6-9E92-E198-15CEC7CEEE43}"/>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Responsibility Matrix</a:t>
            </a:r>
            <a:endParaRPr/>
          </a:p>
        </p:txBody>
      </p:sp>
      <p:graphicFrame>
        <p:nvGraphicFramePr>
          <p:cNvPr id="1168" name="Google Shape;1168;p55">
            <a:extLst>
              <a:ext uri="{FF2B5EF4-FFF2-40B4-BE49-F238E27FC236}">
                <a16:creationId xmlns:a16="http://schemas.microsoft.com/office/drawing/2014/main" id="{24492C4B-3EB9-C08C-FC20-F797BD3B8567}"/>
              </a:ext>
            </a:extLst>
          </p:cNvPr>
          <p:cNvGraphicFramePr/>
          <p:nvPr>
            <p:extLst>
              <p:ext uri="{D42A27DB-BD31-4B8C-83A1-F6EECF244321}">
                <p14:modId xmlns:p14="http://schemas.microsoft.com/office/powerpoint/2010/main" val="1293849037"/>
              </p:ext>
            </p:extLst>
          </p:nvPr>
        </p:nvGraphicFramePr>
        <p:xfrm>
          <a:off x="1277288" y="1202110"/>
          <a:ext cx="6984211" cy="2918902"/>
        </p:xfrm>
        <a:graphic>
          <a:graphicData uri="http://schemas.openxmlformats.org/drawingml/2006/table">
            <a:tbl>
              <a:tblPr>
                <a:noFill/>
                <a:tableStyleId>{AEF43AD1-E71C-4397-B219-23D913D1D073}</a:tableStyleId>
              </a:tblPr>
              <a:tblGrid>
                <a:gridCol w="2188323">
                  <a:extLst>
                    <a:ext uri="{9D8B030D-6E8A-4147-A177-3AD203B41FA5}">
                      <a16:colId xmlns:a16="http://schemas.microsoft.com/office/drawing/2014/main" val="20000"/>
                    </a:ext>
                  </a:extLst>
                </a:gridCol>
                <a:gridCol w="2397944">
                  <a:extLst>
                    <a:ext uri="{9D8B030D-6E8A-4147-A177-3AD203B41FA5}">
                      <a16:colId xmlns:a16="http://schemas.microsoft.com/office/drawing/2014/main" val="20001"/>
                    </a:ext>
                  </a:extLst>
                </a:gridCol>
                <a:gridCol w="2397944">
                  <a:extLst>
                    <a:ext uri="{9D8B030D-6E8A-4147-A177-3AD203B41FA5}">
                      <a16:colId xmlns:a16="http://schemas.microsoft.com/office/drawing/2014/main" val="20002"/>
                    </a:ext>
                  </a:extLst>
                </a:gridCol>
              </a:tblGrid>
              <a:tr h="413530">
                <a:tc>
                  <a:txBody>
                    <a:bodyPr/>
                    <a:lstStyle/>
                    <a:p>
                      <a:pPr marL="0" lvl="0" indent="0" algn="l" rtl="0">
                        <a:spcBef>
                          <a:spcPts val="0"/>
                        </a:spcBef>
                        <a:spcAft>
                          <a:spcPts val="0"/>
                        </a:spcAft>
                        <a:buNone/>
                      </a:pPr>
                      <a:r>
                        <a:rPr lang="en-US" sz="1800">
                          <a:solidFill>
                            <a:schemeClr val="dk1"/>
                          </a:solidFill>
                          <a:latin typeface="DM Sans Medium"/>
                          <a:ea typeface="DM Sans Medium"/>
                          <a:cs typeface="DM Sans Medium"/>
                          <a:sym typeface="DM Sans Medium"/>
                        </a:rPr>
                        <a:t>Task</a:t>
                      </a:r>
                      <a:endParaRPr sz="1800">
                        <a:solidFill>
                          <a:schemeClr val="dk1"/>
                        </a:solidFill>
                        <a:latin typeface="DM Sans Medium"/>
                        <a:ea typeface="DM Sans Medium"/>
                        <a:cs typeface="DM Sans Medium"/>
                        <a:sym typeface="DM Sans Medium"/>
                      </a:endParaRPr>
                    </a:p>
                  </a:txBody>
                  <a:tcPr marL="91425" marR="91425" marT="68575" marB="6857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a:solidFill>
                            <a:schemeClr val="dk1"/>
                          </a:solidFill>
                          <a:latin typeface="DM Sans Medium"/>
                          <a:ea typeface="DM Sans Medium"/>
                          <a:cs typeface="DM Sans Medium"/>
                          <a:sym typeface="DM Sans Medium"/>
                        </a:rPr>
                        <a:t>Sijan</a:t>
                      </a:r>
                      <a:endParaRPr>
                        <a:solidFill>
                          <a:schemeClr val="dk1"/>
                        </a:solidFill>
                        <a:latin typeface="DM Sans Medium"/>
                        <a:ea typeface="DM Sans Medium"/>
                        <a:cs typeface="DM Sans Medium"/>
                        <a:sym typeface="DM Sans Medium"/>
                      </a:endParaRPr>
                    </a:p>
                  </a:txBody>
                  <a:tcPr marL="91425" marR="91425" marT="68575" marB="6857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a:solidFill>
                            <a:schemeClr val="dk1"/>
                          </a:solidFill>
                          <a:latin typeface="DM Sans Medium"/>
                          <a:ea typeface="DM Sans Medium"/>
                          <a:cs typeface="DM Sans Medium"/>
                          <a:sym typeface="DM Sans Medium"/>
                        </a:rPr>
                        <a:t>Yaman</a:t>
                      </a:r>
                      <a:endParaRPr>
                        <a:solidFill>
                          <a:schemeClr val="dk1"/>
                        </a:solidFill>
                        <a:latin typeface="DM Sans Medium"/>
                        <a:ea typeface="DM Sans Medium"/>
                        <a:cs typeface="DM Sans Medium"/>
                        <a:sym typeface="DM Sans Medium"/>
                      </a:endParaRPr>
                    </a:p>
                  </a:txBody>
                  <a:tcPr marL="91425" marR="91425" marT="68575" marB="6857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12983">
                <a:tc>
                  <a:txBody>
                    <a:bodyPr/>
                    <a:lstStyle/>
                    <a:p>
                      <a:pPr marL="0" lvl="0" indent="0" algn="l" rtl="0">
                        <a:spcBef>
                          <a:spcPts val="0"/>
                        </a:spcBef>
                        <a:spcAft>
                          <a:spcPts val="0"/>
                        </a:spcAft>
                        <a:buNone/>
                      </a:pPr>
                      <a:r>
                        <a:rPr lang="en">
                          <a:solidFill>
                            <a:schemeClr val="dk1"/>
                          </a:solidFill>
                          <a:latin typeface="DM Sans Medium"/>
                          <a:ea typeface="DM Sans Medium"/>
                          <a:cs typeface="DM Sans Medium"/>
                          <a:sym typeface="DM Sans Medium"/>
                        </a:rPr>
                        <a:t>Definition</a:t>
                      </a:r>
                      <a:endParaRPr>
                        <a:solidFill>
                          <a:schemeClr val="dk1"/>
                        </a:solidFill>
                        <a:latin typeface="DM Sans Medium"/>
                        <a:ea typeface="DM Sans Medium"/>
                        <a:cs typeface="DM Sans Medium"/>
                        <a:sym typeface="DM Sans Medium"/>
                      </a:endParaRPr>
                    </a:p>
                  </a:txBody>
                  <a:tcPr marL="91425" marR="9142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S</a:t>
                      </a: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R</a:t>
                      </a: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12983">
                <a:tc>
                  <a:txBody>
                    <a:bodyPr/>
                    <a:lstStyle/>
                    <a:p>
                      <a:pPr marL="0" lvl="0" indent="0" algn="l" rtl="0">
                        <a:spcBef>
                          <a:spcPts val="0"/>
                        </a:spcBef>
                        <a:spcAft>
                          <a:spcPts val="0"/>
                        </a:spcAft>
                        <a:buNone/>
                      </a:pPr>
                      <a:r>
                        <a:rPr lang="en">
                          <a:solidFill>
                            <a:schemeClr val="dk1"/>
                          </a:solidFill>
                          <a:latin typeface="DM Sans Medium"/>
                          <a:ea typeface="DM Sans Medium"/>
                          <a:cs typeface="DM Sans Medium"/>
                          <a:sym typeface="DM Sans Medium"/>
                        </a:rPr>
                        <a:t>Project Plan</a:t>
                      </a:r>
                      <a:endParaRPr>
                        <a:solidFill>
                          <a:schemeClr val="dk1"/>
                        </a:solidFill>
                        <a:latin typeface="DM Sans Medium"/>
                        <a:ea typeface="DM Sans Medium"/>
                        <a:cs typeface="DM Sans Medium"/>
                        <a:sym typeface="DM Sans Medium"/>
                      </a:endParaRPr>
                    </a:p>
                  </a:txBody>
                  <a:tcPr marL="91425" marR="9142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R</a:t>
                      </a: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chemeClr val="dk1"/>
                          </a:solidFill>
                          <a:latin typeface="Roboto"/>
                          <a:ea typeface="Roboto"/>
                          <a:cs typeface="Roboto"/>
                          <a:sym typeface="Roboto"/>
                        </a:rPr>
                        <a:t>S</a:t>
                      </a: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12983">
                <a:tc>
                  <a:txBody>
                    <a:bodyPr/>
                    <a:lstStyle/>
                    <a:p>
                      <a:pPr marL="0" lvl="0" indent="0" algn="l" rtl="0">
                        <a:spcBef>
                          <a:spcPts val="0"/>
                        </a:spcBef>
                        <a:spcAft>
                          <a:spcPts val="0"/>
                        </a:spcAft>
                        <a:buNone/>
                      </a:pPr>
                      <a:r>
                        <a:rPr lang="en">
                          <a:solidFill>
                            <a:schemeClr val="dk1"/>
                          </a:solidFill>
                          <a:latin typeface="DM Sans Medium"/>
                          <a:ea typeface="DM Sans Medium"/>
                          <a:cs typeface="DM Sans Medium"/>
                          <a:sym typeface="DM Sans Medium"/>
                        </a:rPr>
                        <a:t>Construction Work</a:t>
                      </a:r>
                      <a:endParaRPr>
                        <a:solidFill>
                          <a:schemeClr val="dk1"/>
                        </a:solidFill>
                        <a:latin typeface="DM Sans Medium"/>
                        <a:ea typeface="DM Sans Medium"/>
                        <a:cs typeface="DM Sans Medium"/>
                        <a:sym typeface="DM Sans Medium"/>
                      </a:endParaRPr>
                    </a:p>
                  </a:txBody>
                  <a:tcPr marL="91425" marR="91425"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R</a:t>
                      </a: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S</a:t>
                      </a:r>
                      <a:endParaRPr sz="11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2983">
                <a:tc>
                  <a:txBody>
                    <a:bodyPr/>
                    <a:lstStyle/>
                    <a:p>
                      <a:pPr marL="0" lvl="0" indent="0" algn="l" rtl="0">
                        <a:spcBef>
                          <a:spcPts val="0"/>
                        </a:spcBef>
                        <a:spcAft>
                          <a:spcPts val="0"/>
                        </a:spcAft>
                        <a:buNone/>
                      </a:pPr>
                      <a:r>
                        <a:rPr lang="en-US">
                          <a:solidFill>
                            <a:schemeClr val="dk1"/>
                          </a:solidFill>
                          <a:latin typeface="DM Sans Medium"/>
                          <a:ea typeface="DM Sans Medium"/>
                          <a:cs typeface="DM Sans Medium"/>
                          <a:sym typeface="DM Sans Medium"/>
                        </a:rPr>
                        <a:t>Mechanical &amp; electrical Work</a:t>
                      </a:r>
                      <a:endParaRPr>
                        <a:solidFill>
                          <a:schemeClr val="dk1"/>
                        </a:solidFill>
                        <a:latin typeface="DM Sans Medium"/>
                        <a:ea typeface="DM Sans Medium"/>
                        <a:cs typeface="DM Sans Medium"/>
                        <a:sym typeface="DM Sans Medium"/>
                      </a:endParaRPr>
                    </a:p>
                  </a:txBody>
                  <a:tcPr marL="91425" marR="91425" marT="0" marB="0"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S</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R</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2918035401"/>
                  </a:ext>
                </a:extLst>
              </a:tr>
              <a:tr h="412983">
                <a:tc>
                  <a:txBody>
                    <a:bodyPr/>
                    <a:lstStyle/>
                    <a:p>
                      <a:pPr marL="0" lvl="0" indent="0" algn="l" rtl="0">
                        <a:spcBef>
                          <a:spcPts val="0"/>
                        </a:spcBef>
                        <a:spcAft>
                          <a:spcPts val="0"/>
                        </a:spcAft>
                        <a:buNone/>
                      </a:pPr>
                      <a:r>
                        <a:rPr lang="en-US">
                          <a:solidFill>
                            <a:schemeClr val="dk1"/>
                          </a:solidFill>
                          <a:latin typeface="DM Sans Medium"/>
                          <a:ea typeface="DM Sans Medium"/>
                          <a:cs typeface="DM Sans Medium"/>
                          <a:sym typeface="DM Sans Medium"/>
                        </a:rPr>
                        <a:t>IT Infrastructure</a:t>
                      </a:r>
                      <a:endParaRPr>
                        <a:solidFill>
                          <a:schemeClr val="dk1"/>
                        </a:solidFill>
                        <a:latin typeface="DM Sans Medium"/>
                        <a:ea typeface="DM Sans Medium"/>
                        <a:cs typeface="DM Sans Medium"/>
                        <a:sym typeface="DM Sans Medium"/>
                      </a:endParaRPr>
                    </a:p>
                  </a:txBody>
                  <a:tcPr marL="91425" marR="91425" marT="0" marB="0"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R</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S</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13849497"/>
                  </a:ext>
                </a:extLst>
              </a:tr>
              <a:tr h="412983">
                <a:tc>
                  <a:txBody>
                    <a:bodyPr/>
                    <a:lstStyle/>
                    <a:p>
                      <a:pPr marL="0" lvl="0" indent="0" algn="l" rtl="0">
                        <a:spcBef>
                          <a:spcPts val="0"/>
                        </a:spcBef>
                        <a:spcAft>
                          <a:spcPts val="0"/>
                        </a:spcAft>
                        <a:buNone/>
                      </a:pPr>
                      <a:r>
                        <a:rPr lang="en-US">
                          <a:solidFill>
                            <a:schemeClr val="dk1"/>
                          </a:solidFill>
                          <a:latin typeface="DM Sans Medium"/>
                          <a:ea typeface="DM Sans Medium"/>
                          <a:cs typeface="DM Sans Medium"/>
                          <a:sym typeface="DM Sans Medium"/>
                        </a:rPr>
                        <a:t>Project closure &amp; Testing</a:t>
                      </a:r>
                      <a:endParaRPr>
                        <a:solidFill>
                          <a:schemeClr val="dk1"/>
                        </a:solidFill>
                        <a:latin typeface="DM Sans Medium"/>
                        <a:ea typeface="DM Sans Medium"/>
                        <a:cs typeface="DM Sans Medium"/>
                        <a:sym typeface="DM Sans Medium"/>
                      </a:endParaRPr>
                    </a:p>
                  </a:txBody>
                  <a:tcPr marL="91425" marR="91425" marT="0" marB="0"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R</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S</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787693171"/>
                  </a:ext>
                </a:extLst>
              </a:tr>
            </a:tbl>
          </a:graphicData>
        </a:graphic>
      </p:graphicFrame>
      <p:sp>
        <p:nvSpPr>
          <p:cNvPr id="5" name="TextBox 4">
            <a:extLst>
              <a:ext uri="{FF2B5EF4-FFF2-40B4-BE49-F238E27FC236}">
                <a16:creationId xmlns:a16="http://schemas.microsoft.com/office/drawing/2014/main" id="{3B5B4333-E62B-133C-C206-D8FAD70D8B2C}"/>
              </a:ext>
            </a:extLst>
          </p:cNvPr>
          <p:cNvSpPr txBox="1"/>
          <p:nvPr/>
        </p:nvSpPr>
        <p:spPr>
          <a:xfrm>
            <a:off x="1180214" y="4305397"/>
            <a:ext cx="2169042" cy="1317348"/>
          </a:xfrm>
          <a:prstGeom prst="rect">
            <a:avLst/>
          </a:prstGeom>
          <a:noFill/>
        </p:spPr>
        <p:txBody>
          <a:bodyPr wrap="square">
            <a:spAutoFit/>
          </a:bodyPr>
          <a:lstStyle/>
          <a:p>
            <a:pPr marL="0" marR="0">
              <a:lnSpc>
                <a:spcPct val="107000"/>
              </a:lnSpc>
              <a:spcAft>
                <a:spcPts val="800"/>
              </a:spcAft>
            </a:pPr>
            <a:r>
              <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Legend</a:t>
            </a:r>
            <a:r>
              <a:rPr lang="en-US" sz="14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en-US" sz="14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4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 == Responsible  </a:t>
            </a:r>
            <a:br>
              <a:rPr lang="en-US" sz="14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4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 Support</a:t>
            </a:r>
            <a:r>
              <a:rPr lang="en-US" sz="14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br>
              <a:rPr lang="en-US" sz="14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Tree>
    <p:extLst>
      <p:ext uri="{BB962C8B-B14F-4D97-AF65-F5344CB8AC3E}">
        <p14:creationId xmlns:p14="http://schemas.microsoft.com/office/powerpoint/2010/main" val="204496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38"/>
          <p:cNvSpPr txBox="1">
            <a:spLocks noGrp="1"/>
          </p:cNvSpPr>
          <p:nvPr>
            <p:ph type="title"/>
          </p:nvPr>
        </p:nvSpPr>
        <p:spPr>
          <a:xfrm>
            <a:off x="1291500" y="2335953"/>
            <a:ext cx="3805200" cy="16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Project </a:t>
            </a:r>
            <a:br>
              <a:rPr lang="en-US"/>
            </a:br>
            <a:r>
              <a:rPr lang="en-US"/>
              <a:t>Plan</a:t>
            </a:r>
            <a:endParaRPr/>
          </a:p>
        </p:txBody>
      </p:sp>
      <p:sp>
        <p:nvSpPr>
          <p:cNvPr id="859" name="Google Shape;859;p38"/>
          <p:cNvSpPr txBox="1">
            <a:spLocks noGrp="1"/>
          </p:cNvSpPr>
          <p:nvPr>
            <p:ph type="title" idx="2"/>
          </p:nvPr>
        </p:nvSpPr>
        <p:spPr>
          <a:xfrm>
            <a:off x="1371600" y="1162347"/>
            <a:ext cx="1097400" cy="109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860" name="Google Shape;860;p38"/>
          <p:cNvGrpSpPr/>
          <p:nvPr/>
        </p:nvGrpSpPr>
        <p:grpSpPr>
          <a:xfrm>
            <a:off x="5454150" y="1236940"/>
            <a:ext cx="2976748" cy="2669620"/>
            <a:chOff x="5454150" y="1236940"/>
            <a:chExt cx="2976748" cy="2669620"/>
          </a:xfrm>
        </p:grpSpPr>
        <p:pic>
          <p:nvPicPr>
            <p:cNvPr id="861" name="Google Shape;861;p38"/>
            <p:cNvPicPr preferRelativeResize="0"/>
            <p:nvPr/>
          </p:nvPicPr>
          <p:blipFill rotWithShape="1">
            <a:blip r:embed="rId3">
              <a:alphaModFix/>
            </a:blip>
            <a:srcRect l="13851" t="18885" r="14190" b="15033"/>
            <a:stretch/>
          </p:blipFill>
          <p:spPr>
            <a:xfrm>
              <a:off x="5454150" y="1236940"/>
              <a:ext cx="2976748" cy="2669620"/>
            </a:xfrm>
            <a:prstGeom prst="rect">
              <a:avLst/>
            </a:prstGeom>
            <a:noFill/>
            <a:ln>
              <a:noFill/>
            </a:ln>
          </p:spPr>
        </p:pic>
        <p:grpSp>
          <p:nvGrpSpPr>
            <p:cNvPr id="862" name="Google Shape;862;p38"/>
            <p:cNvGrpSpPr/>
            <p:nvPr/>
          </p:nvGrpSpPr>
          <p:grpSpPr>
            <a:xfrm>
              <a:off x="5636955" y="2809468"/>
              <a:ext cx="1097090" cy="1097090"/>
              <a:chOff x="-423175" y="2918850"/>
              <a:chExt cx="822900" cy="822900"/>
            </a:xfrm>
          </p:grpSpPr>
          <p:sp>
            <p:nvSpPr>
              <p:cNvPr id="863" name="Google Shape;863;p38"/>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4" name="Google Shape;864;p38"/>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5" name="Google Shape;865;p38"/>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6" name="Google Shape;866;p38"/>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7" name="Google Shape;867;p38"/>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8" name="Google Shape;868;p38"/>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9" name="Google Shape;869;p38"/>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70" name="Google Shape;870;p38"/>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871" name="Google Shape;871;p38"/>
            <p:cNvSpPr/>
            <p:nvPr/>
          </p:nvSpPr>
          <p:spPr>
            <a:xfrm flipH="1">
              <a:off x="7728854" y="1531268"/>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9">
          <a:extLst>
            <a:ext uri="{FF2B5EF4-FFF2-40B4-BE49-F238E27FC236}">
              <a16:creationId xmlns:a16="http://schemas.microsoft.com/office/drawing/2014/main" id="{B8730042-F2B7-C3A5-77D4-A46279C05818}"/>
            </a:ext>
          </a:extLst>
        </p:cNvPr>
        <p:cNvGrpSpPr/>
        <p:nvPr/>
      </p:nvGrpSpPr>
      <p:grpSpPr>
        <a:xfrm>
          <a:off x="0" y="0"/>
          <a:ext cx="0" cy="0"/>
          <a:chOff x="0" y="0"/>
          <a:chExt cx="0" cy="0"/>
        </a:xfrm>
      </p:grpSpPr>
      <p:sp>
        <p:nvSpPr>
          <p:cNvPr id="1090" name="Google Shape;1090;p53">
            <a:extLst>
              <a:ext uri="{FF2B5EF4-FFF2-40B4-BE49-F238E27FC236}">
                <a16:creationId xmlns:a16="http://schemas.microsoft.com/office/drawing/2014/main" id="{9343432E-2B98-6444-6316-50B24F23A85A}"/>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Schedule</a:t>
            </a:r>
            <a:endParaRPr/>
          </a:p>
        </p:txBody>
      </p:sp>
      <p:sp>
        <p:nvSpPr>
          <p:cNvPr id="1091" name="Google Shape;1091;p53">
            <a:extLst>
              <a:ext uri="{FF2B5EF4-FFF2-40B4-BE49-F238E27FC236}">
                <a16:creationId xmlns:a16="http://schemas.microsoft.com/office/drawing/2014/main" id="{01FF5E00-6737-D36A-EC0B-2170A8057141}"/>
              </a:ext>
            </a:extLst>
          </p:cNvPr>
          <p:cNvSpPr txBox="1"/>
          <p:nvPr/>
        </p:nvSpPr>
        <p:spPr>
          <a:xfrm flipH="1">
            <a:off x="721461" y="2538381"/>
            <a:ext cx="2247982"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a:solidFill>
                  <a:schemeClr val="dk1"/>
                </a:solidFill>
                <a:latin typeface="DM Sans Medium"/>
                <a:ea typeface="DM Sans Medium"/>
                <a:cs typeface="DM Sans Medium"/>
                <a:sym typeface="DM Sans Medium"/>
              </a:rPr>
              <a:t>Design Approval</a:t>
            </a:r>
            <a:endParaRPr sz="2000">
              <a:solidFill>
                <a:schemeClr val="dk1"/>
              </a:solidFill>
              <a:latin typeface="DM Sans Medium"/>
              <a:ea typeface="DM Sans Medium"/>
              <a:cs typeface="DM Sans Medium"/>
              <a:sym typeface="DM Sans Medium"/>
            </a:endParaRPr>
          </a:p>
        </p:txBody>
      </p:sp>
      <p:sp>
        <p:nvSpPr>
          <p:cNvPr id="1092" name="Google Shape;1092;p53">
            <a:extLst>
              <a:ext uri="{FF2B5EF4-FFF2-40B4-BE49-F238E27FC236}">
                <a16:creationId xmlns:a16="http://schemas.microsoft.com/office/drawing/2014/main" id="{CFBAA5B8-9305-8C32-E432-ECFD3A15FF20}"/>
              </a:ext>
            </a:extLst>
          </p:cNvPr>
          <p:cNvSpPr txBox="1"/>
          <p:nvPr/>
        </p:nvSpPr>
        <p:spPr>
          <a:xfrm flipH="1">
            <a:off x="721503" y="2919378"/>
            <a:ext cx="1812300" cy="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1"/>
                </a:solidFill>
                <a:latin typeface="Roboto"/>
                <a:ea typeface="Roboto"/>
                <a:cs typeface="Roboto"/>
                <a:sym typeface="Roboto"/>
              </a:rPr>
              <a:t>Nov. 2025</a:t>
            </a:r>
            <a:endParaRPr sz="1200">
              <a:solidFill>
                <a:schemeClr val="dk1"/>
              </a:solidFill>
              <a:latin typeface="Roboto"/>
              <a:ea typeface="Roboto"/>
              <a:cs typeface="Roboto"/>
              <a:sym typeface="Roboto"/>
            </a:endParaRPr>
          </a:p>
        </p:txBody>
      </p:sp>
      <p:sp>
        <p:nvSpPr>
          <p:cNvPr id="1093" name="Google Shape;1093;p53">
            <a:extLst>
              <a:ext uri="{FF2B5EF4-FFF2-40B4-BE49-F238E27FC236}">
                <a16:creationId xmlns:a16="http://schemas.microsoft.com/office/drawing/2014/main" id="{487B5240-DE4C-F223-9487-325CD3F7A14E}"/>
              </a:ext>
            </a:extLst>
          </p:cNvPr>
          <p:cNvSpPr txBox="1"/>
          <p:nvPr/>
        </p:nvSpPr>
        <p:spPr>
          <a:xfrm flipH="1">
            <a:off x="4558956" y="2538382"/>
            <a:ext cx="2398025"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a:solidFill>
                  <a:schemeClr val="dk1"/>
                </a:solidFill>
                <a:latin typeface="DM Sans Medium"/>
                <a:ea typeface="DM Sans Medium"/>
                <a:cs typeface="DM Sans Medium"/>
                <a:sym typeface="DM Sans Medium"/>
              </a:rPr>
              <a:t>Project Handover</a:t>
            </a:r>
            <a:endParaRPr sz="2000">
              <a:solidFill>
                <a:schemeClr val="dk1"/>
              </a:solidFill>
              <a:latin typeface="DM Sans Medium"/>
              <a:ea typeface="DM Sans Medium"/>
              <a:cs typeface="DM Sans Medium"/>
              <a:sym typeface="DM Sans Medium"/>
            </a:endParaRPr>
          </a:p>
        </p:txBody>
      </p:sp>
      <p:sp>
        <p:nvSpPr>
          <p:cNvPr id="1094" name="Google Shape;1094;p53">
            <a:extLst>
              <a:ext uri="{FF2B5EF4-FFF2-40B4-BE49-F238E27FC236}">
                <a16:creationId xmlns:a16="http://schemas.microsoft.com/office/drawing/2014/main" id="{3E98FFED-94CF-9B78-30E9-3532A63F75BB}"/>
              </a:ext>
            </a:extLst>
          </p:cNvPr>
          <p:cNvSpPr txBox="1"/>
          <p:nvPr/>
        </p:nvSpPr>
        <p:spPr>
          <a:xfrm flipH="1">
            <a:off x="4644279" y="2919379"/>
            <a:ext cx="1812300" cy="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Oct 2027</a:t>
            </a:r>
            <a:endParaRPr sz="1200">
              <a:solidFill>
                <a:schemeClr val="dk1"/>
              </a:solidFill>
              <a:latin typeface="Roboto"/>
              <a:ea typeface="Roboto"/>
              <a:cs typeface="Roboto"/>
              <a:sym typeface="Roboto"/>
            </a:endParaRPr>
          </a:p>
        </p:txBody>
      </p:sp>
      <p:sp>
        <p:nvSpPr>
          <p:cNvPr id="1095" name="Google Shape;1095;p53">
            <a:extLst>
              <a:ext uri="{FF2B5EF4-FFF2-40B4-BE49-F238E27FC236}">
                <a16:creationId xmlns:a16="http://schemas.microsoft.com/office/drawing/2014/main" id="{6E3BADBC-5A1A-78D7-2FF4-D20FFA2C7B71}"/>
              </a:ext>
            </a:extLst>
          </p:cNvPr>
          <p:cNvSpPr txBox="1"/>
          <p:nvPr/>
        </p:nvSpPr>
        <p:spPr>
          <a:xfrm flipH="1">
            <a:off x="2271860" y="3452782"/>
            <a:ext cx="2911223"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000">
                <a:solidFill>
                  <a:schemeClr val="dk1"/>
                </a:solidFill>
                <a:latin typeface="DM Sans Medium"/>
                <a:ea typeface="DM Sans Medium"/>
                <a:cs typeface="DM Sans Medium"/>
                <a:sym typeface="DM Sans Medium"/>
              </a:rPr>
              <a:t>Construction Start</a:t>
            </a:r>
            <a:endParaRPr sz="2000">
              <a:solidFill>
                <a:schemeClr val="dk1"/>
              </a:solidFill>
              <a:latin typeface="DM Sans Medium"/>
              <a:ea typeface="DM Sans Medium"/>
              <a:cs typeface="DM Sans Medium"/>
              <a:sym typeface="DM Sans Medium"/>
            </a:endParaRPr>
          </a:p>
        </p:txBody>
      </p:sp>
      <p:sp>
        <p:nvSpPr>
          <p:cNvPr id="1096" name="Google Shape;1096;p53">
            <a:extLst>
              <a:ext uri="{FF2B5EF4-FFF2-40B4-BE49-F238E27FC236}">
                <a16:creationId xmlns:a16="http://schemas.microsoft.com/office/drawing/2014/main" id="{BFC4C70E-C573-8A47-7E33-147223C5C264}"/>
              </a:ext>
            </a:extLst>
          </p:cNvPr>
          <p:cNvSpPr txBox="1"/>
          <p:nvPr/>
        </p:nvSpPr>
        <p:spPr>
          <a:xfrm flipH="1">
            <a:off x="2687463" y="3833779"/>
            <a:ext cx="1812300" cy="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Roboto"/>
                <a:ea typeface="Roboto"/>
                <a:cs typeface="Roboto"/>
                <a:sym typeface="Roboto"/>
              </a:rPr>
              <a:t>Jan 2026</a:t>
            </a:r>
            <a:endParaRPr sz="1200">
              <a:solidFill>
                <a:schemeClr val="dk1"/>
              </a:solidFill>
              <a:latin typeface="Roboto"/>
              <a:ea typeface="Roboto"/>
              <a:cs typeface="Roboto"/>
              <a:sym typeface="Roboto"/>
            </a:endParaRPr>
          </a:p>
        </p:txBody>
      </p:sp>
      <p:sp>
        <p:nvSpPr>
          <p:cNvPr id="1097" name="Google Shape;1097;p53">
            <a:extLst>
              <a:ext uri="{FF2B5EF4-FFF2-40B4-BE49-F238E27FC236}">
                <a16:creationId xmlns:a16="http://schemas.microsoft.com/office/drawing/2014/main" id="{46B3F780-DB79-859C-E016-47302B0AE439}"/>
              </a:ext>
            </a:extLst>
          </p:cNvPr>
          <p:cNvSpPr txBox="1"/>
          <p:nvPr/>
        </p:nvSpPr>
        <p:spPr>
          <a:xfrm flipH="1">
            <a:off x="6610197" y="3452782"/>
            <a:ext cx="2166158" cy="457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000">
                <a:solidFill>
                  <a:schemeClr val="dk1"/>
                </a:solidFill>
                <a:latin typeface="DM Sans Medium"/>
                <a:ea typeface="DM Sans Medium"/>
                <a:cs typeface="DM Sans Medium"/>
                <a:sym typeface="DM Sans Medium"/>
              </a:rPr>
              <a:t>Grand Opening</a:t>
            </a:r>
            <a:endParaRPr sz="2000">
              <a:solidFill>
                <a:schemeClr val="dk1"/>
              </a:solidFill>
              <a:latin typeface="DM Sans Medium"/>
              <a:ea typeface="DM Sans Medium"/>
              <a:cs typeface="DM Sans Medium"/>
              <a:sym typeface="DM Sans Medium"/>
            </a:endParaRPr>
          </a:p>
        </p:txBody>
      </p:sp>
      <p:sp>
        <p:nvSpPr>
          <p:cNvPr id="1098" name="Google Shape;1098;p53">
            <a:extLst>
              <a:ext uri="{FF2B5EF4-FFF2-40B4-BE49-F238E27FC236}">
                <a16:creationId xmlns:a16="http://schemas.microsoft.com/office/drawing/2014/main" id="{E119C0FF-020F-08C9-EC51-EB96A9C13BF8}"/>
              </a:ext>
            </a:extLst>
          </p:cNvPr>
          <p:cNvSpPr txBox="1"/>
          <p:nvPr/>
        </p:nvSpPr>
        <p:spPr>
          <a:xfrm flipH="1">
            <a:off x="6610239" y="3833779"/>
            <a:ext cx="1812300" cy="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1"/>
                </a:solidFill>
                <a:latin typeface="Roboto"/>
                <a:ea typeface="Roboto"/>
                <a:cs typeface="Roboto"/>
                <a:sym typeface="Roboto"/>
              </a:rPr>
              <a:t>Dec. 2027</a:t>
            </a:r>
            <a:endParaRPr sz="1200">
              <a:solidFill>
                <a:schemeClr val="dk1"/>
              </a:solidFill>
              <a:latin typeface="Roboto"/>
              <a:ea typeface="Roboto"/>
              <a:cs typeface="Roboto"/>
              <a:sym typeface="Roboto"/>
            </a:endParaRPr>
          </a:p>
        </p:txBody>
      </p:sp>
      <p:sp>
        <p:nvSpPr>
          <p:cNvPr id="1099" name="Google Shape;1099;p53">
            <a:extLst>
              <a:ext uri="{FF2B5EF4-FFF2-40B4-BE49-F238E27FC236}">
                <a16:creationId xmlns:a16="http://schemas.microsoft.com/office/drawing/2014/main" id="{A93A58C1-896F-3914-83BF-CF822190304C}"/>
              </a:ext>
            </a:extLst>
          </p:cNvPr>
          <p:cNvSpPr txBox="1"/>
          <p:nvPr/>
        </p:nvSpPr>
        <p:spPr>
          <a:xfrm>
            <a:off x="1260311" y="1730789"/>
            <a:ext cx="734700" cy="731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DM Sans Medium"/>
                <a:ea typeface="DM Sans Medium"/>
                <a:cs typeface="DM Sans Medium"/>
                <a:sym typeface="DM Sans Medium"/>
              </a:rPr>
              <a:t>01</a:t>
            </a:r>
            <a:endParaRPr sz="3000">
              <a:solidFill>
                <a:schemeClr val="dk1"/>
              </a:solidFill>
              <a:latin typeface="DM Sans Medium"/>
              <a:ea typeface="DM Sans Medium"/>
              <a:cs typeface="DM Sans Medium"/>
              <a:sym typeface="DM Sans Medium"/>
            </a:endParaRPr>
          </a:p>
        </p:txBody>
      </p:sp>
      <p:sp>
        <p:nvSpPr>
          <p:cNvPr id="1100" name="Google Shape;1100;p53">
            <a:extLst>
              <a:ext uri="{FF2B5EF4-FFF2-40B4-BE49-F238E27FC236}">
                <a16:creationId xmlns:a16="http://schemas.microsoft.com/office/drawing/2014/main" id="{39FEC179-630C-91BB-8713-C5AF1909DECB}"/>
              </a:ext>
            </a:extLst>
          </p:cNvPr>
          <p:cNvSpPr txBox="1"/>
          <p:nvPr/>
        </p:nvSpPr>
        <p:spPr>
          <a:xfrm>
            <a:off x="5183083" y="1730789"/>
            <a:ext cx="734700" cy="731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DM Sans Medium"/>
                <a:ea typeface="DM Sans Medium"/>
                <a:cs typeface="DM Sans Medium"/>
                <a:sym typeface="DM Sans Medium"/>
              </a:rPr>
              <a:t>03</a:t>
            </a:r>
            <a:endParaRPr sz="3000">
              <a:solidFill>
                <a:schemeClr val="dk1"/>
              </a:solidFill>
              <a:latin typeface="DM Sans Medium"/>
              <a:ea typeface="DM Sans Medium"/>
              <a:cs typeface="DM Sans Medium"/>
              <a:sym typeface="DM Sans Medium"/>
            </a:endParaRPr>
          </a:p>
        </p:txBody>
      </p:sp>
      <p:sp>
        <p:nvSpPr>
          <p:cNvPr id="1101" name="Google Shape;1101;p53">
            <a:extLst>
              <a:ext uri="{FF2B5EF4-FFF2-40B4-BE49-F238E27FC236}">
                <a16:creationId xmlns:a16="http://schemas.microsoft.com/office/drawing/2014/main" id="{BBB6A824-AB2A-F331-4EAF-26ED3C75DCEF}"/>
              </a:ext>
            </a:extLst>
          </p:cNvPr>
          <p:cNvSpPr txBox="1"/>
          <p:nvPr/>
        </p:nvSpPr>
        <p:spPr>
          <a:xfrm>
            <a:off x="3226220" y="2645189"/>
            <a:ext cx="734700" cy="731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DM Sans Medium"/>
                <a:ea typeface="DM Sans Medium"/>
                <a:cs typeface="DM Sans Medium"/>
                <a:sym typeface="DM Sans Medium"/>
              </a:rPr>
              <a:t>02</a:t>
            </a:r>
            <a:endParaRPr sz="3000">
              <a:solidFill>
                <a:schemeClr val="dk1"/>
              </a:solidFill>
              <a:latin typeface="DM Sans Medium"/>
              <a:ea typeface="DM Sans Medium"/>
              <a:cs typeface="DM Sans Medium"/>
              <a:sym typeface="DM Sans Medium"/>
            </a:endParaRPr>
          </a:p>
        </p:txBody>
      </p:sp>
      <p:sp>
        <p:nvSpPr>
          <p:cNvPr id="1102" name="Google Shape;1102;p53">
            <a:extLst>
              <a:ext uri="{FF2B5EF4-FFF2-40B4-BE49-F238E27FC236}">
                <a16:creationId xmlns:a16="http://schemas.microsoft.com/office/drawing/2014/main" id="{4F700877-AA77-70DD-3FE8-FD3518820910}"/>
              </a:ext>
            </a:extLst>
          </p:cNvPr>
          <p:cNvSpPr txBox="1"/>
          <p:nvPr/>
        </p:nvSpPr>
        <p:spPr>
          <a:xfrm>
            <a:off x="7148996" y="2645189"/>
            <a:ext cx="734700" cy="731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DM Sans Medium"/>
                <a:ea typeface="DM Sans Medium"/>
                <a:cs typeface="DM Sans Medium"/>
                <a:sym typeface="DM Sans Medium"/>
              </a:rPr>
              <a:t>04</a:t>
            </a:r>
            <a:endParaRPr sz="3000">
              <a:solidFill>
                <a:schemeClr val="dk1"/>
              </a:solidFill>
              <a:latin typeface="DM Sans Medium"/>
              <a:ea typeface="DM Sans Medium"/>
              <a:cs typeface="DM Sans Medium"/>
              <a:sym typeface="DM Sans Medium"/>
            </a:endParaRPr>
          </a:p>
        </p:txBody>
      </p:sp>
      <p:cxnSp>
        <p:nvCxnSpPr>
          <p:cNvPr id="1103" name="Google Shape;1103;p53">
            <a:extLst>
              <a:ext uri="{FF2B5EF4-FFF2-40B4-BE49-F238E27FC236}">
                <a16:creationId xmlns:a16="http://schemas.microsoft.com/office/drawing/2014/main" id="{08B5BF3A-2DD9-66BE-2234-9DA413848DB7}"/>
              </a:ext>
            </a:extLst>
          </p:cNvPr>
          <p:cNvCxnSpPr>
            <a:stCxn id="1099" idx="0"/>
            <a:endCxn id="1101" idx="0"/>
          </p:cNvCxnSpPr>
          <p:nvPr/>
        </p:nvCxnSpPr>
        <p:spPr>
          <a:xfrm rot="-5400000" flipH="1">
            <a:off x="2153411" y="1205039"/>
            <a:ext cx="914400" cy="1965900"/>
          </a:xfrm>
          <a:prstGeom prst="bentConnector3">
            <a:avLst>
              <a:gd name="adj1" fmla="val -26042"/>
            </a:avLst>
          </a:prstGeom>
          <a:noFill/>
          <a:ln w="19050" cap="flat" cmpd="sng">
            <a:solidFill>
              <a:schemeClr val="dk1"/>
            </a:solidFill>
            <a:prstDash val="solid"/>
            <a:round/>
            <a:headEnd type="none" w="med" len="med"/>
            <a:tailEnd type="none" w="med" len="med"/>
          </a:ln>
        </p:spPr>
      </p:cxnSp>
      <p:cxnSp>
        <p:nvCxnSpPr>
          <p:cNvPr id="1104" name="Google Shape;1104;p53">
            <a:extLst>
              <a:ext uri="{FF2B5EF4-FFF2-40B4-BE49-F238E27FC236}">
                <a16:creationId xmlns:a16="http://schemas.microsoft.com/office/drawing/2014/main" id="{94FE7502-3550-9CF1-C18E-3FCAECED1DC6}"/>
              </a:ext>
            </a:extLst>
          </p:cNvPr>
          <p:cNvCxnSpPr>
            <a:stCxn id="1101" idx="0"/>
            <a:endCxn id="1100" idx="0"/>
          </p:cNvCxnSpPr>
          <p:nvPr/>
        </p:nvCxnSpPr>
        <p:spPr>
          <a:xfrm rot="-5400000">
            <a:off x="4114820" y="1209539"/>
            <a:ext cx="914400" cy="1956900"/>
          </a:xfrm>
          <a:prstGeom prst="bentConnector3">
            <a:avLst>
              <a:gd name="adj1" fmla="val 126042"/>
            </a:avLst>
          </a:prstGeom>
          <a:noFill/>
          <a:ln w="19050" cap="flat" cmpd="sng">
            <a:solidFill>
              <a:schemeClr val="dk1"/>
            </a:solidFill>
            <a:prstDash val="solid"/>
            <a:round/>
            <a:headEnd type="none" w="med" len="med"/>
            <a:tailEnd type="none" w="med" len="med"/>
          </a:ln>
        </p:spPr>
      </p:cxnSp>
      <p:cxnSp>
        <p:nvCxnSpPr>
          <p:cNvPr id="1105" name="Google Shape;1105;p53">
            <a:extLst>
              <a:ext uri="{FF2B5EF4-FFF2-40B4-BE49-F238E27FC236}">
                <a16:creationId xmlns:a16="http://schemas.microsoft.com/office/drawing/2014/main" id="{417195A4-FC09-1FC3-C1AC-0750DBDF882B}"/>
              </a:ext>
            </a:extLst>
          </p:cNvPr>
          <p:cNvCxnSpPr>
            <a:stCxn id="1100" idx="0"/>
            <a:endCxn id="1102" idx="0"/>
          </p:cNvCxnSpPr>
          <p:nvPr/>
        </p:nvCxnSpPr>
        <p:spPr>
          <a:xfrm rot="-5400000" flipH="1">
            <a:off x="6076183" y="1205039"/>
            <a:ext cx="914400" cy="1965900"/>
          </a:xfrm>
          <a:prstGeom prst="bentConnector3">
            <a:avLst>
              <a:gd name="adj1" fmla="val -26042"/>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35790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5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Budget &amp; Resources</a:t>
            </a:r>
            <a:endParaRPr/>
          </a:p>
        </p:txBody>
      </p:sp>
      <p:sp>
        <p:nvSpPr>
          <p:cNvPr id="1111" name="Google Shape;1111;p54"/>
          <p:cNvSpPr txBox="1"/>
          <p:nvPr/>
        </p:nvSpPr>
        <p:spPr>
          <a:xfrm>
            <a:off x="1289707" y="1945778"/>
            <a:ext cx="2039100" cy="72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t>$50 million with a 10% buffer.</a:t>
            </a:r>
            <a:endParaRPr sz="1200">
              <a:solidFill>
                <a:schemeClr val="dk1"/>
              </a:solidFill>
              <a:latin typeface="Roboto"/>
              <a:ea typeface="Roboto"/>
              <a:cs typeface="Roboto"/>
              <a:sym typeface="Roboto"/>
            </a:endParaRPr>
          </a:p>
        </p:txBody>
      </p:sp>
      <p:sp>
        <p:nvSpPr>
          <p:cNvPr id="1112" name="Google Shape;1112;p54"/>
          <p:cNvSpPr txBox="1"/>
          <p:nvPr/>
        </p:nvSpPr>
        <p:spPr>
          <a:xfrm>
            <a:off x="5809668" y="1941449"/>
            <a:ext cx="2495346" cy="2757025"/>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Wingdings" pitchFamily="2" charset="2"/>
              <a:buChar char="v"/>
            </a:pPr>
            <a:r>
              <a:rPr lang="en-US" sz="1600"/>
              <a:t>Contractors (Everything Ice)</a:t>
            </a:r>
            <a:br>
              <a:rPr lang="en-US" sz="1600"/>
            </a:br>
            <a:endParaRPr lang="en-US" sz="1600"/>
          </a:p>
          <a:p>
            <a:pPr marL="285750" lvl="0" indent="-285750" algn="l" rtl="0">
              <a:spcBef>
                <a:spcPts val="0"/>
              </a:spcBef>
              <a:spcAft>
                <a:spcPts val="0"/>
              </a:spcAft>
              <a:buFont typeface="Wingdings" pitchFamily="2" charset="2"/>
              <a:buChar char="v"/>
            </a:pPr>
            <a:r>
              <a:rPr lang="en-US" sz="1600"/>
              <a:t>University support teams</a:t>
            </a:r>
            <a:br>
              <a:rPr lang="en-US" sz="1600"/>
            </a:br>
            <a:endParaRPr lang="en-US" sz="1600"/>
          </a:p>
          <a:p>
            <a:pPr marL="285750" lvl="0" indent="-285750" algn="l" rtl="0">
              <a:spcBef>
                <a:spcPts val="0"/>
              </a:spcBef>
              <a:spcAft>
                <a:spcPts val="0"/>
              </a:spcAft>
              <a:buFont typeface="Wingdings" pitchFamily="2" charset="2"/>
              <a:buChar char="v"/>
            </a:pPr>
            <a:r>
              <a:rPr lang="en-US" sz="1600"/>
              <a:t>Materials</a:t>
            </a:r>
          </a:p>
          <a:p>
            <a:pPr marL="285750" lvl="0" indent="-285750" algn="l" rtl="0">
              <a:spcBef>
                <a:spcPts val="0"/>
              </a:spcBef>
              <a:spcAft>
                <a:spcPts val="0"/>
              </a:spcAft>
              <a:buFont typeface="Wingdings" pitchFamily="2" charset="2"/>
              <a:buChar char="v"/>
            </a:pPr>
            <a:endParaRPr lang="en-US" sz="1600"/>
          </a:p>
          <a:p>
            <a:pPr marL="285750" lvl="0" indent="-285750" algn="l" rtl="0">
              <a:spcBef>
                <a:spcPts val="0"/>
              </a:spcBef>
              <a:spcAft>
                <a:spcPts val="0"/>
              </a:spcAft>
              <a:buFont typeface="Wingdings" pitchFamily="2" charset="2"/>
              <a:buChar char="v"/>
            </a:pPr>
            <a:r>
              <a:rPr lang="en-US" sz="1600"/>
              <a:t>IT infrastructure</a:t>
            </a:r>
            <a:endParaRPr sz="1200">
              <a:solidFill>
                <a:schemeClr val="dk1"/>
              </a:solidFill>
              <a:latin typeface="Roboto"/>
              <a:ea typeface="Roboto"/>
              <a:cs typeface="Roboto"/>
              <a:sym typeface="Roboto"/>
            </a:endParaRPr>
          </a:p>
        </p:txBody>
      </p:sp>
      <p:sp>
        <p:nvSpPr>
          <p:cNvPr id="1113" name="Google Shape;1113;p54"/>
          <p:cNvSpPr txBox="1"/>
          <p:nvPr/>
        </p:nvSpPr>
        <p:spPr>
          <a:xfrm>
            <a:off x="1289707" y="3404451"/>
            <a:ext cx="2039100" cy="101672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Wingdings" pitchFamily="2" charset="2"/>
              <a:buChar char="v"/>
            </a:pPr>
            <a:r>
              <a:rPr lang="en-US" sz="1600"/>
              <a:t>Skilled labor</a:t>
            </a:r>
          </a:p>
          <a:p>
            <a:pPr marL="285750" lvl="0" indent="-285750" algn="l" rtl="0">
              <a:spcBef>
                <a:spcPts val="0"/>
              </a:spcBef>
              <a:spcAft>
                <a:spcPts val="0"/>
              </a:spcAft>
              <a:buFont typeface="Wingdings" pitchFamily="2" charset="2"/>
              <a:buChar char="v"/>
            </a:pPr>
            <a:r>
              <a:rPr lang="en-US" sz="1600"/>
              <a:t>Materials</a:t>
            </a:r>
          </a:p>
          <a:p>
            <a:pPr marL="285750" lvl="0" indent="-285750" algn="l" rtl="0">
              <a:spcBef>
                <a:spcPts val="0"/>
              </a:spcBef>
              <a:spcAft>
                <a:spcPts val="0"/>
              </a:spcAft>
              <a:buFont typeface="Wingdings" pitchFamily="2" charset="2"/>
              <a:buChar char="v"/>
            </a:pPr>
            <a:r>
              <a:rPr lang="en-US" sz="1600"/>
              <a:t>IT infrastructure.</a:t>
            </a:r>
            <a:endParaRPr lang="en-US" sz="1200">
              <a:solidFill>
                <a:schemeClr val="dk1"/>
              </a:solidFill>
              <a:latin typeface="Roboto"/>
              <a:ea typeface="Roboto"/>
              <a:cs typeface="Roboto"/>
              <a:sym typeface="Roboto"/>
            </a:endParaRPr>
          </a:p>
        </p:txBody>
      </p:sp>
      <p:sp>
        <p:nvSpPr>
          <p:cNvPr id="1115" name="Google Shape;1115;p54"/>
          <p:cNvSpPr txBox="1"/>
          <p:nvPr/>
        </p:nvSpPr>
        <p:spPr>
          <a:xfrm>
            <a:off x="1289707" y="1564779"/>
            <a:ext cx="2039100" cy="457200"/>
          </a:xfrm>
          <a:prstGeom prst="rect">
            <a:avLst/>
          </a:prstGeom>
          <a:noFill/>
          <a:ln>
            <a:noFill/>
          </a:ln>
        </p:spPr>
        <p:txBody>
          <a:bodyPr spcFirstLastPara="1" wrap="square" lIns="91425" tIns="91425" rIns="91425" bIns="91425" anchor="b" anchorCtr="0">
            <a:noAutofit/>
          </a:bodyPr>
          <a:lstStyle/>
          <a:p>
            <a:pPr marL="0" lvl="0" indent="0" rtl="0">
              <a:spcBef>
                <a:spcPts val="0"/>
              </a:spcBef>
              <a:spcAft>
                <a:spcPts val="0"/>
              </a:spcAft>
              <a:buNone/>
            </a:pPr>
            <a:r>
              <a:rPr lang="en" sz="2000" b="1">
                <a:solidFill>
                  <a:schemeClr val="dk1"/>
                </a:solidFill>
                <a:latin typeface="DM Sans Medium"/>
                <a:ea typeface="DM Sans Medium"/>
                <a:cs typeface="DM Sans Medium"/>
                <a:sym typeface="DM Sans Medium"/>
              </a:rPr>
              <a:t>Budget</a:t>
            </a:r>
            <a:endParaRPr sz="2000" b="1">
              <a:solidFill>
                <a:schemeClr val="dk1"/>
              </a:solidFill>
              <a:latin typeface="DM Sans Medium"/>
              <a:ea typeface="DM Sans Medium"/>
              <a:cs typeface="DM Sans Medium"/>
              <a:sym typeface="DM Sans Medium"/>
            </a:endParaRPr>
          </a:p>
        </p:txBody>
      </p:sp>
      <p:sp>
        <p:nvSpPr>
          <p:cNvPr id="1116" name="Google Shape;1116;p54"/>
          <p:cNvSpPr txBox="1"/>
          <p:nvPr/>
        </p:nvSpPr>
        <p:spPr>
          <a:xfrm>
            <a:off x="1289707" y="3023529"/>
            <a:ext cx="2039100" cy="457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000" b="1">
                <a:solidFill>
                  <a:schemeClr val="dk1"/>
                </a:solidFill>
                <a:latin typeface="DM Sans Medium"/>
                <a:ea typeface="DM Sans Medium"/>
                <a:cs typeface="DM Sans Medium"/>
                <a:sym typeface="DM Sans Medium"/>
              </a:rPr>
              <a:t>Resources</a:t>
            </a:r>
          </a:p>
        </p:txBody>
      </p:sp>
      <p:sp>
        <p:nvSpPr>
          <p:cNvPr id="1117" name="Google Shape;1117;p54"/>
          <p:cNvSpPr txBox="1"/>
          <p:nvPr/>
        </p:nvSpPr>
        <p:spPr>
          <a:xfrm>
            <a:off x="5809668" y="1560450"/>
            <a:ext cx="2041800" cy="457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000" b="1">
                <a:solidFill>
                  <a:schemeClr val="dk1"/>
                </a:solidFill>
                <a:latin typeface="DM Sans Medium"/>
                <a:ea typeface="DM Sans Medium"/>
                <a:cs typeface="DM Sans Medium"/>
                <a:sym typeface="DM Sans Medium"/>
              </a:rPr>
              <a:t>Staffing</a:t>
            </a:r>
            <a:endParaRPr sz="2000" b="1">
              <a:solidFill>
                <a:schemeClr val="dk1"/>
              </a:solidFill>
              <a:latin typeface="DM Sans Medium"/>
              <a:ea typeface="DM Sans Medium"/>
              <a:cs typeface="DM Sans Medium"/>
              <a:sym typeface="DM Sans Medium"/>
            </a:endParaRPr>
          </a:p>
        </p:txBody>
      </p:sp>
      <p:sp>
        <p:nvSpPr>
          <p:cNvPr id="1119" name="Google Shape;1119;p54"/>
          <p:cNvSpPr/>
          <p:nvPr/>
        </p:nvSpPr>
        <p:spPr>
          <a:xfrm>
            <a:off x="3481194" y="1755268"/>
            <a:ext cx="727200" cy="72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1120" name="Google Shape;1120;p54"/>
          <p:cNvSpPr/>
          <p:nvPr/>
        </p:nvSpPr>
        <p:spPr>
          <a:xfrm>
            <a:off x="4935606" y="1755268"/>
            <a:ext cx="727200" cy="72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1121" name="Google Shape;1121;p54"/>
          <p:cNvSpPr/>
          <p:nvPr/>
        </p:nvSpPr>
        <p:spPr>
          <a:xfrm>
            <a:off x="4935612" y="3209672"/>
            <a:ext cx="727200" cy="72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1122" name="Google Shape;1122;p54"/>
          <p:cNvSpPr/>
          <p:nvPr/>
        </p:nvSpPr>
        <p:spPr>
          <a:xfrm>
            <a:off x="3481207" y="3209672"/>
            <a:ext cx="727200" cy="72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sp>
        <p:nvSpPr>
          <p:cNvPr id="1123" name="Google Shape;1123;p54"/>
          <p:cNvSpPr/>
          <p:nvPr/>
        </p:nvSpPr>
        <p:spPr>
          <a:xfrm>
            <a:off x="4208400" y="2482465"/>
            <a:ext cx="727200" cy="72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Roboto"/>
              <a:ea typeface="Roboto"/>
              <a:cs typeface="Roboto"/>
              <a:sym typeface="Roboto"/>
            </a:endParaRPr>
          </a:p>
        </p:txBody>
      </p:sp>
      <p:grpSp>
        <p:nvGrpSpPr>
          <p:cNvPr id="1124" name="Google Shape;1124;p54"/>
          <p:cNvGrpSpPr/>
          <p:nvPr/>
        </p:nvGrpSpPr>
        <p:grpSpPr>
          <a:xfrm>
            <a:off x="3644343" y="3387249"/>
            <a:ext cx="400941" cy="372064"/>
            <a:chOff x="2312623" y="2468584"/>
            <a:chExt cx="312698" cy="286534"/>
          </a:xfrm>
        </p:grpSpPr>
        <p:sp>
          <p:nvSpPr>
            <p:cNvPr id="1125" name="Google Shape;1125;p54"/>
            <p:cNvSpPr/>
            <p:nvPr/>
          </p:nvSpPr>
          <p:spPr>
            <a:xfrm>
              <a:off x="2416866" y="2706195"/>
              <a:ext cx="34122" cy="34154"/>
            </a:xfrm>
            <a:custGeom>
              <a:avLst/>
              <a:gdLst/>
              <a:ahLst/>
              <a:cxnLst/>
              <a:rect l="l" t="t" r="r" b="b"/>
              <a:pathLst>
                <a:path w="1072" h="1073" extrusionOk="0">
                  <a:moveTo>
                    <a:pt x="536" y="275"/>
                  </a:moveTo>
                  <a:cubicBezTo>
                    <a:pt x="679" y="275"/>
                    <a:pt x="798" y="394"/>
                    <a:pt x="798" y="525"/>
                  </a:cubicBezTo>
                  <a:cubicBezTo>
                    <a:pt x="798" y="656"/>
                    <a:pt x="679" y="775"/>
                    <a:pt x="536" y="775"/>
                  </a:cubicBezTo>
                  <a:cubicBezTo>
                    <a:pt x="405" y="775"/>
                    <a:pt x="286" y="656"/>
                    <a:pt x="286" y="525"/>
                  </a:cubicBezTo>
                  <a:cubicBezTo>
                    <a:pt x="286" y="394"/>
                    <a:pt x="393" y="275"/>
                    <a:pt x="536" y="275"/>
                  </a:cubicBezTo>
                  <a:close/>
                  <a:moveTo>
                    <a:pt x="536" y="1"/>
                  </a:moveTo>
                  <a:cubicBezTo>
                    <a:pt x="238" y="1"/>
                    <a:pt x="0" y="239"/>
                    <a:pt x="0" y="536"/>
                  </a:cubicBezTo>
                  <a:cubicBezTo>
                    <a:pt x="0" y="834"/>
                    <a:pt x="238" y="1072"/>
                    <a:pt x="536" y="1072"/>
                  </a:cubicBezTo>
                  <a:cubicBezTo>
                    <a:pt x="833" y="1072"/>
                    <a:pt x="1072" y="834"/>
                    <a:pt x="1072" y="536"/>
                  </a:cubicBezTo>
                  <a:cubicBezTo>
                    <a:pt x="1072" y="239"/>
                    <a:pt x="833"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4"/>
            <p:cNvSpPr/>
            <p:nvPr/>
          </p:nvSpPr>
          <p:spPr>
            <a:xfrm>
              <a:off x="2527126" y="2706195"/>
              <a:ext cx="34536" cy="34154"/>
            </a:xfrm>
            <a:custGeom>
              <a:avLst/>
              <a:gdLst/>
              <a:ahLst/>
              <a:cxnLst/>
              <a:rect l="l" t="t" r="r" b="b"/>
              <a:pathLst>
                <a:path w="1085" h="1073" extrusionOk="0">
                  <a:moveTo>
                    <a:pt x="537" y="275"/>
                  </a:moveTo>
                  <a:cubicBezTo>
                    <a:pt x="679" y="275"/>
                    <a:pt x="798" y="394"/>
                    <a:pt x="798" y="525"/>
                  </a:cubicBezTo>
                  <a:cubicBezTo>
                    <a:pt x="798" y="656"/>
                    <a:pt x="679" y="775"/>
                    <a:pt x="537" y="775"/>
                  </a:cubicBezTo>
                  <a:cubicBezTo>
                    <a:pt x="406" y="775"/>
                    <a:pt x="287" y="656"/>
                    <a:pt x="287" y="525"/>
                  </a:cubicBezTo>
                  <a:cubicBezTo>
                    <a:pt x="287" y="394"/>
                    <a:pt x="406" y="275"/>
                    <a:pt x="537" y="275"/>
                  </a:cubicBezTo>
                  <a:close/>
                  <a:moveTo>
                    <a:pt x="537" y="1"/>
                  </a:moveTo>
                  <a:cubicBezTo>
                    <a:pt x="239" y="1"/>
                    <a:pt x="1" y="239"/>
                    <a:pt x="1" y="536"/>
                  </a:cubicBezTo>
                  <a:cubicBezTo>
                    <a:pt x="1" y="834"/>
                    <a:pt x="239" y="1072"/>
                    <a:pt x="537" y="1072"/>
                  </a:cubicBezTo>
                  <a:cubicBezTo>
                    <a:pt x="834" y="1072"/>
                    <a:pt x="1084" y="834"/>
                    <a:pt x="1084" y="536"/>
                  </a:cubicBezTo>
                  <a:cubicBezTo>
                    <a:pt x="1084" y="239"/>
                    <a:pt x="834"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4"/>
            <p:cNvSpPr/>
            <p:nvPr/>
          </p:nvSpPr>
          <p:spPr>
            <a:xfrm>
              <a:off x="2312623" y="2468584"/>
              <a:ext cx="312698" cy="286534"/>
            </a:xfrm>
            <a:custGeom>
              <a:avLst/>
              <a:gdLst/>
              <a:ahLst/>
              <a:cxnLst/>
              <a:rect l="l" t="t" r="r" b="b"/>
              <a:pathLst>
                <a:path w="9824" h="9002" extrusionOk="0">
                  <a:moveTo>
                    <a:pt x="3370" y="1679"/>
                  </a:moveTo>
                  <a:lnTo>
                    <a:pt x="3370" y="2513"/>
                  </a:lnTo>
                  <a:lnTo>
                    <a:pt x="2799" y="2513"/>
                  </a:lnTo>
                  <a:lnTo>
                    <a:pt x="2501" y="1679"/>
                  </a:lnTo>
                  <a:close/>
                  <a:moveTo>
                    <a:pt x="4513" y="1679"/>
                  </a:moveTo>
                  <a:lnTo>
                    <a:pt x="4513" y="2513"/>
                  </a:lnTo>
                  <a:lnTo>
                    <a:pt x="3656" y="2513"/>
                  </a:lnTo>
                  <a:lnTo>
                    <a:pt x="3656" y="1679"/>
                  </a:lnTo>
                  <a:close/>
                  <a:moveTo>
                    <a:pt x="5656" y="1679"/>
                  </a:moveTo>
                  <a:lnTo>
                    <a:pt x="5656" y="2513"/>
                  </a:lnTo>
                  <a:lnTo>
                    <a:pt x="4799" y="2513"/>
                  </a:lnTo>
                  <a:lnTo>
                    <a:pt x="4799" y="1679"/>
                  </a:lnTo>
                  <a:close/>
                  <a:moveTo>
                    <a:pt x="6811" y="1679"/>
                  </a:moveTo>
                  <a:lnTo>
                    <a:pt x="6811" y="2513"/>
                  </a:lnTo>
                  <a:lnTo>
                    <a:pt x="5942" y="2513"/>
                  </a:lnTo>
                  <a:lnTo>
                    <a:pt x="5942" y="1679"/>
                  </a:lnTo>
                  <a:close/>
                  <a:moveTo>
                    <a:pt x="7954" y="1679"/>
                  </a:moveTo>
                  <a:lnTo>
                    <a:pt x="7954" y="2513"/>
                  </a:lnTo>
                  <a:lnTo>
                    <a:pt x="7085" y="2513"/>
                  </a:lnTo>
                  <a:lnTo>
                    <a:pt x="7085" y="1679"/>
                  </a:lnTo>
                  <a:close/>
                  <a:moveTo>
                    <a:pt x="8633" y="1679"/>
                  </a:moveTo>
                  <a:lnTo>
                    <a:pt x="8442" y="2513"/>
                  </a:lnTo>
                  <a:lnTo>
                    <a:pt x="8240" y="2513"/>
                  </a:lnTo>
                  <a:lnTo>
                    <a:pt x="8240" y="1679"/>
                  </a:lnTo>
                  <a:close/>
                  <a:moveTo>
                    <a:pt x="8383" y="2810"/>
                  </a:moveTo>
                  <a:lnTo>
                    <a:pt x="8252" y="3406"/>
                  </a:lnTo>
                  <a:lnTo>
                    <a:pt x="8252" y="2810"/>
                  </a:lnTo>
                  <a:close/>
                  <a:moveTo>
                    <a:pt x="3370" y="2810"/>
                  </a:moveTo>
                  <a:lnTo>
                    <a:pt x="3370" y="3680"/>
                  </a:lnTo>
                  <a:lnTo>
                    <a:pt x="3204" y="3680"/>
                  </a:lnTo>
                  <a:lnTo>
                    <a:pt x="2894" y="2810"/>
                  </a:lnTo>
                  <a:close/>
                  <a:moveTo>
                    <a:pt x="4513" y="2810"/>
                  </a:moveTo>
                  <a:lnTo>
                    <a:pt x="4513" y="3680"/>
                  </a:lnTo>
                  <a:lnTo>
                    <a:pt x="3656" y="3680"/>
                  </a:lnTo>
                  <a:lnTo>
                    <a:pt x="3656" y="2810"/>
                  </a:lnTo>
                  <a:close/>
                  <a:moveTo>
                    <a:pt x="5656" y="2810"/>
                  </a:moveTo>
                  <a:lnTo>
                    <a:pt x="5656" y="3680"/>
                  </a:lnTo>
                  <a:lnTo>
                    <a:pt x="4799" y="3680"/>
                  </a:lnTo>
                  <a:lnTo>
                    <a:pt x="4799" y="2810"/>
                  </a:lnTo>
                  <a:close/>
                  <a:moveTo>
                    <a:pt x="6811" y="2810"/>
                  </a:moveTo>
                  <a:lnTo>
                    <a:pt x="6811" y="3680"/>
                  </a:lnTo>
                  <a:lnTo>
                    <a:pt x="5942" y="3680"/>
                  </a:lnTo>
                  <a:lnTo>
                    <a:pt x="5942" y="2810"/>
                  </a:lnTo>
                  <a:close/>
                  <a:moveTo>
                    <a:pt x="7954" y="2810"/>
                  </a:moveTo>
                  <a:lnTo>
                    <a:pt x="7954" y="3680"/>
                  </a:lnTo>
                  <a:lnTo>
                    <a:pt x="7085" y="3680"/>
                  </a:lnTo>
                  <a:lnTo>
                    <a:pt x="7085" y="2810"/>
                  </a:lnTo>
                  <a:close/>
                  <a:moveTo>
                    <a:pt x="3370" y="3953"/>
                  </a:moveTo>
                  <a:lnTo>
                    <a:pt x="3370" y="4132"/>
                  </a:lnTo>
                  <a:lnTo>
                    <a:pt x="3311" y="3953"/>
                  </a:lnTo>
                  <a:close/>
                  <a:moveTo>
                    <a:pt x="4513" y="3941"/>
                  </a:moveTo>
                  <a:lnTo>
                    <a:pt x="4513" y="4608"/>
                  </a:lnTo>
                  <a:cubicBezTo>
                    <a:pt x="4305" y="4608"/>
                    <a:pt x="4153" y="4629"/>
                    <a:pt x="4022" y="4629"/>
                  </a:cubicBezTo>
                  <a:cubicBezTo>
                    <a:pt x="3891" y="4629"/>
                    <a:pt x="3781" y="4608"/>
                    <a:pt x="3656" y="4525"/>
                  </a:cubicBezTo>
                  <a:lnTo>
                    <a:pt x="3656" y="3941"/>
                  </a:lnTo>
                  <a:close/>
                  <a:moveTo>
                    <a:pt x="5656" y="3953"/>
                  </a:moveTo>
                  <a:lnTo>
                    <a:pt x="5656" y="4632"/>
                  </a:lnTo>
                  <a:lnTo>
                    <a:pt x="4799" y="4632"/>
                  </a:lnTo>
                  <a:lnTo>
                    <a:pt x="4799" y="3953"/>
                  </a:lnTo>
                  <a:close/>
                  <a:moveTo>
                    <a:pt x="6799" y="3953"/>
                  </a:moveTo>
                  <a:lnTo>
                    <a:pt x="6799" y="4632"/>
                  </a:lnTo>
                  <a:lnTo>
                    <a:pt x="5942" y="4632"/>
                  </a:lnTo>
                  <a:lnTo>
                    <a:pt x="5942" y="3953"/>
                  </a:lnTo>
                  <a:close/>
                  <a:moveTo>
                    <a:pt x="7954" y="3953"/>
                  </a:moveTo>
                  <a:lnTo>
                    <a:pt x="7954" y="4632"/>
                  </a:lnTo>
                  <a:lnTo>
                    <a:pt x="7085" y="4632"/>
                  </a:lnTo>
                  <a:lnTo>
                    <a:pt x="7085" y="3953"/>
                  </a:lnTo>
                  <a:close/>
                  <a:moveTo>
                    <a:pt x="3811" y="7263"/>
                  </a:moveTo>
                  <a:cubicBezTo>
                    <a:pt x="4216" y="7263"/>
                    <a:pt x="4549" y="7585"/>
                    <a:pt x="4549" y="7990"/>
                  </a:cubicBezTo>
                  <a:cubicBezTo>
                    <a:pt x="4549" y="8394"/>
                    <a:pt x="4216" y="8716"/>
                    <a:pt x="3811" y="8716"/>
                  </a:cubicBezTo>
                  <a:cubicBezTo>
                    <a:pt x="3418" y="8716"/>
                    <a:pt x="3085" y="8394"/>
                    <a:pt x="3085" y="7990"/>
                  </a:cubicBezTo>
                  <a:cubicBezTo>
                    <a:pt x="3085" y="7585"/>
                    <a:pt x="3418" y="7263"/>
                    <a:pt x="3811" y="7263"/>
                  </a:cubicBezTo>
                  <a:close/>
                  <a:moveTo>
                    <a:pt x="7287" y="7263"/>
                  </a:moveTo>
                  <a:cubicBezTo>
                    <a:pt x="7680" y="7263"/>
                    <a:pt x="8014" y="7585"/>
                    <a:pt x="8014" y="7990"/>
                  </a:cubicBezTo>
                  <a:cubicBezTo>
                    <a:pt x="8014" y="8394"/>
                    <a:pt x="7680" y="8716"/>
                    <a:pt x="7287" y="8716"/>
                  </a:cubicBezTo>
                  <a:cubicBezTo>
                    <a:pt x="6883" y="8716"/>
                    <a:pt x="6549" y="8394"/>
                    <a:pt x="6549" y="7990"/>
                  </a:cubicBezTo>
                  <a:cubicBezTo>
                    <a:pt x="6549" y="7585"/>
                    <a:pt x="6883" y="7263"/>
                    <a:pt x="7287" y="7263"/>
                  </a:cubicBezTo>
                  <a:close/>
                  <a:moveTo>
                    <a:pt x="525" y="0"/>
                  </a:moveTo>
                  <a:cubicBezTo>
                    <a:pt x="239" y="0"/>
                    <a:pt x="1" y="239"/>
                    <a:pt x="1" y="512"/>
                  </a:cubicBezTo>
                  <a:cubicBezTo>
                    <a:pt x="1" y="798"/>
                    <a:pt x="239" y="1036"/>
                    <a:pt x="525" y="1036"/>
                  </a:cubicBezTo>
                  <a:lnTo>
                    <a:pt x="1168" y="1036"/>
                  </a:lnTo>
                  <a:lnTo>
                    <a:pt x="1965" y="3299"/>
                  </a:lnTo>
                  <a:cubicBezTo>
                    <a:pt x="1995" y="3357"/>
                    <a:pt x="2048" y="3400"/>
                    <a:pt x="2106" y="3400"/>
                  </a:cubicBezTo>
                  <a:cubicBezTo>
                    <a:pt x="2119" y="3400"/>
                    <a:pt x="2131" y="3398"/>
                    <a:pt x="2144" y="3394"/>
                  </a:cubicBezTo>
                  <a:cubicBezTo>
                    <a:pt x="2227" y="3358"/>
                    <a:pt x="2263" y="3287"/>
                    <a:pt x="2239" y="3215"/>
                  </a:cubicBezTo>
                  <a:cubicBezTo>
                    <a:pt x="1453" y="1001"/>
                    <a:pt x="1418" y="905"/>
                    <a:pt x="1418" y="893"/>
                  </a:cubicBezTo>
                  <a:cubicBezTo>
                    <a:pt x="1394" y="798"/>
                    <a:pt x="1299" y="762"/>
                    <a:pt x="1215" y="762"/>
                  </a:cubicBezTo>
                  <a:lnTo>
                    <a:pt x="525" y="762"/>
                  </a:lnTo>
                  <a:cubicBezTo>
                    <a:pt x="394" y="762"/>
                    <a:pt x="287" y="655"/>
                    <a:pt x="287" y="512"/>
                  </a:cubicBezTo>
                  <a:cubicBezTo>
                    <a:pt x="287" y="381"/>
                    <a:pt x="394" y="274"/>
                    <a:pt x="525" y="274"/>
                  </a:cubicBezTo>
                  <a:lnTo>
                    <a:pt x="1215" y="274"/>
                  </a:lnTo>
                  <a:cubicBezTo>
                    <a:pt x="1489" y="274"/>
                    <a:pt x="1751" y="441"/>
                    <a:pt x="1846" y="691"/>
                  </a:cubicBezTo>
                  <a:cubicBezTo>
                    <a:pt x="2013" y="1167"/>
                    <a:pt x="3001" y="3918"/>
                    <a:pt x="3132" y="4322"/>
                  </a:cubicBezTo>
                  <a:cubicBezTo>
                    <a:pt x="3239" y="4620"/>
                    <a:pt x="3573" y="4906"/>
                    <a:pt x="3989" y="4906"/>
                  </a:cubicBezTo>
                  <a:lnTo>
                    <a:pt x="9192" y="4906"/>
                  </a:lnTo>
                  <a:cubicBezTo>
                    <a:pt x="9323" y="4906"/>
                    <a:pt x="9431" y="5013"/>
                    <a:pt x="9431" y="5144"/>
                  </a:cubicBezTo>
                  <a:cubicBezTo>
                    <a:pt x="9431" y="5275"/>
                    <a:pt x="9323" y="5382"/>
                    <a:pt x="9192" y="5382"/>
                  </a:cubicBezTo>
                  <a:lnTo>
                    <a:pt x="3989" y="5382"/>
                  </a:lnTo>
                  <a:cubicBezTo>
                    <a:pt x="3430" y="5382"/>
                    <a:pt x="2918" y="5061"/>
                    <a:pt x="2704" y="4537"/>
                  </a:cubicBezTo>
                  <a:lnTo>
                    <a:pt x="2418" y="3715"/>
                  </a:lnTo>
                  <a:cubicBezTo>
                    <a:pt x="2390" y="3660"/>
                    <a:pt x="2342" y="3620"/>
                    <a:pt x="2289" y="3620"/>
                  </a:cubicBezTo>
                  <a:cubicBezTo>
                    <a:pt x="2273" y="3620"/>
                    <a:pt x="2256" y="3624"/>
                    <a:pt x="2239" y="3632"/>
                  </a:cubicBezTo>
                  <a:cubicBezTo>
                    <a:pt x="2168" y="3656"/>
                    <a:pt x="2120" y="3727"/>
                    <a:pt x="2144" y="3810"/>
                  </a:cubicBezTo>
                  <a:cubicBezTo>
                    <a:pt x="2370" y="4406"/>
                    <a:pt x="2382" y="4656"/>
                    <a:pt x="2668" y="5013"/>
                  </a:cubicBezTo>
                  <a:lnTo>
                    <a:pt x="2346" y="5477"/>
                  </a:lnTo>
                  <a:cubicBezTo>
                    <a:pt x="1870" y="6168"/>
                    <a:pt x="2287" y="7132"/>
                    <a:pt x="3120" y="7239"/>
                  </a:cubicBezTo>
                  <a:cubicBezTo>
                    <a:pt x="2442" y="7871"/>
                    <a:pt x="2882" y="9002"/>
                    <a:pt x="3811" y="9002"/>
                  </a:cubicBezTo>
                  <a:cubicBezTo>
                    <a:pt x="4740" y="9002"/>
                    <a:pt x="5168" y="7882"/>
                    <a:pt x="4513" y="7263"/>
                  </a:cubicBezTo>
                  <a:lnTo>
                    <a:pt x="6585" y="7263"/>
                  </a:lnTo>
                  <a:cubicBezTo>
                    <a:pt x="5930" y="7882"/>
                    <a:pt x="6371" y="9002"/>
                    <a:pt x="7287" y="9002"/>
                  </a:cubicBezTo>
                  <a:cubicBezTo>
                    <a:pt x="8204" y="9002"/>
                    <a:pt x="8633" y="7882"/>
                    <a:pt x="7978" y="7263"/>
                  </a:cubicBezTo>
                  <a:lnTo>
                    <a:pt x="8180" y="7263"/>
                  </a:lnTo>
                  <a:cubicBezTo>
                    <a:pt x="8454" y="7263"/>
                    <a:pt x="8692" y="7025"/>
                    <a:pt x="8692" y="6739"/>
                  </a:cubicBezTo>
                  <a:cubicBezTo>
                    <a:pt x="8692" y="6454"/>
                    <a:pt x="8454" y="6216"/>
                    <a:pt x="8180" y="6216"/>
                  </a:cubicBezTo>
                  <a:lnTo>
                    <a:pt x="6883" y="6216"/>
                  </a:lnTo>
                  <a:cubicBezTo>
                    <a:pt x="6811" y="6216"/>
                    <a:pt x="6728" y="6275"/>
                    <a:pt x="6728" y="6370"/>
                  </a:cubicBezTo>
                  <a:cubicBezTo>
                    <a:pt x="6728" y="6442"/>
                    <a:pt x="6787" y="6513"/>
                    <a:pt x="6883" y="6513"/>
                  </a:cubicBezTo>
                  <a:lnTo>
                    <a:pt x="8180" y="6513"/>
                  </a:lnTo>
                  <a:cubicBezTo>
                    <a:pt x="8311" y="6513"/>
                    <a:pt x="8419" y="6620"/>
                    <a:pt x="8419" y="6751"/>
                  </a:cubicBezTo>
                  <a:cubicBezTo>
                    <a:pt x="8419" y="6894"/>
                    <a:pt x="8311" y="6989"/>
                    <a:pt x="8180" y="6989"/>
                  </a:cubicBezTo>
                  <a:lnTo>
                    <a:pt x="3275" y="6989"/>
                  </a:lnTo>
                  <a:cubicBezTo>
                    <a:pt x="2596" y="6989"/>
                    <a:pt x="2192" y="6216"/>
                    <a:pt x="2584" y="5656"/>
                  </a:cubicBezTo>
                  <a:lnTo>
                    <a:pt x="2858" y="5239"/>
                  </a:lnTo>
                  <a:cubicBezTo>
                    <a:pt x="2977" y="5346"/>
                    <a:pt x="3120" y="5430"/>
                    <a:pt x="3251" y="5501"/>
                  </a:cubicBezTo>
                  <a:lnTo>
                    <a:pt x="2965" y="5918"/>
                  </a:lnTo>
                  <a:cubicBezTo>
                    <a:pt x="2787" y="6180"/>
                    <a:pt x="2965" y="6513"/>
                    <a:pt x="3275" y="6513"/>
                  </a:cubicBezTo>
                  <a:lnTo>
                    <a:pt x="6347" y="6513"/>
                  </a:lnTo>
                  <a:cubicBezTo>
                    <a:pt x="6418" y="6513"/>
                    <a:pt x="6490" y="6454"/>
                    <a:pt x="6490" y="6370"/>
                  </a:cubicBezTo>
                  <a:cubicBezTo>
                    <a:pt x="6490" y="6299"/>
                    <a:pt x="6430" y="6216"/>
                    <a:pt x="6347" y="6216"/>
                  </a:cubicBezTo>
                  <a:lnTo>
                    <a:pt x="3275" y="6216"/>
                  </a:lnTo>
                  <a:cubicBezTo>
                    <a:pt x="3204" y="6216"/>
                    <a:pt x="3156" y="6132"/>
                    <a:pt x="3204" y="6073"/>
                  </a:cubicBezTo>
                  <a:lnTo>
                    <a:pt x="3537" y="5596"/>
                  </a:lnTo>
                  <a:cubicBezTo>
                    <a:pt x="3723" y="5653"/>
                    <a:pt x="3776" y="5666"/>
                    <a:pt x="4361" y="5666"/>
                  </a:cubicBezTo>
                  <a:cubicBezTo>
                    <a:pt x="4909" y="5666"/>
                    <a:pt x="5923" y="5655"/>
                    <a:pt x="7950" y="5655"/>
                  </a:cubicBezTo>
                  <a:cubicBezTo>
                    <a:pt x="8328" y="5655"/>
                    <a:pt x="8741" y="5655"/>
                    <a:pt x="9192" y="5656"/>
                  </a:cubicBezTo>
                  <a:cubicBezTo>
                    <a:pt x="9466" y="5656"/>
                    <a:pt x="9704" y="5418"/>
                    <a:pt x="9704" y="5132"/>
                  </a:cubicBezTo>
                  <a:cubicBezTo>
                    <a:pt x="9704" y="4870"/>
                    <a:pt x="9466" y="4632"/>
                    <a:pt x="9192" y="4632"/>
                  </a:cubicBezTo>
                  <a:lnTo>
                    <a:pt x="9038" y="4632"/>
                  </a:lnTo>
                  <a:lnTo>
                    <a:pt x="9704" y="1703"/>
                  </a:lnTo>
                  <a:cubicBezTo>
                    <a:pt x="9823" y="1155"/>
                    <a:pt x="9407" y="643"/>
                    <a:pt x="8859" y="643"/>
                  </a:cubicBezTo>
                  <a:lnTo>
                    <a:pt x="6085" y="643"/>
                  </a:lnTo>
                  <a:cubicBezTo>
                    <a:pt x="6013" y="643"/>
                    <a:pt x="5942" y="691"/>
                    <a:pt x="5942" y="786"/>
                  </a:cubicBezTo>
                  <a:cubicBezTo>
                    <a:pt x="5942" y="858"/>
                    <a:pt x="6002" y="941"/>
                    <a:pt x="6085" y="941"/>
                  </a:cubicBezTo>
                  <a:lnTo>
                    <a:pt x="8859" y="941"/>
                  </a:lnTo>
                  <a:cubicBezTo>
                    <a:pt x="9252" y="941"/>
                    <a:pt x="9526" y="1286"/>
                    <a:pt x="9442" y="1667"/>
                  </a:cubicBezTo>
                  <a:lnTo>
                    <a:pt x="8752" y="4644"/>
                  </a:lnTo>
                  <a:lnTo>
                    <a:pt x="8264" y="4644"/>
                  </a:lnTo>
                  <a:cubicBezTo>
                    <a:pt x="8335" y="4322"/>
                    <a:pt x="8871" y="2001"/>
                    <a:pt x="8966" y="1584"/>
                  </a:cubicBezTo>
                  <a:cubicBezTo>
                    <a:pt x="8978" y="1501"/>
                    <a:pt x="8919" y="1405"/>
                    <a:pt x="8835" y="1405"/>
                  </a:cubicBezTo>
                  <a:lnTo>
                    <a:pt x="2406" y="1405"/>
                  </a:lnTo>
                  <a:lnTo>
                    <a:pt x="2239" y="941"/>
                  </a:lnTo>
                  <a:lnTo>
                    <a:pt x="5537" y="941"/>
                  </a:lnTo>
                  <a:cubicBezTo>
                    <a:pt x="5621" y="941"/>
                    <a:pt x="5692" y="882"/>
                    <a:pt x="5692" y="786"/>
                  </a:cubicBezTo>
                  <a:cubicBezTo>
                    <a:pt x="5692" y="715"/>
                    <a:pt x="5632" y="643"/>
                    <a:pt x="5537" y="643"/>
                  </a:cubicBezTo>
                  <a:lnTo>
                    <a:pt x="2132" y="643"/>
                  </a:lnTo>
                  <a:cubicBezTo>
                    <a:pt x="2001" y="286"/>
                    <a:pt x="1644"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54"/>
          <p:cNvGrpSpPr/>
          <p:nvPr/>
        </p:nvGrpSpPr>
        <p:grpSpPr>
          <a:xfrm>
            <a:off x="5135657" y="3377404"/>
            <a:ext cx="327071" cy="391738"/>
            <a:chOff x="8065100" y="2000174"/>
            <a:chExt cx="255086" cy="301685"/>
          </a:xfrm>
        </p:grpSpPr>
        <p:sp>
          <p:nvSpPr>
            <p:cNvPr id="1129" name="Google Shape;1129;p54"/>
            <p:cNvSpPr/>
            <p:nvPr/>
          </p:nvSpPr>
          <p:spPr>
            <a:xfrm>
              <a:off x="8085185" y="2151016"/>
              <a:ext cx="65220" cy="150842"/>
            </a:xfrm>
            <a:custGeom>
              <a:avLst/>
              <a:gdLst/>
              <a:ahLst/>
              <a:cxnLst/>
              <a:rect l="l" t="t" r="r" b="b"/>
              <a:pathLst>
                <a:path w="2049" h="4739" extrusionOk="0">
                  <a:moveTo>
                    <a:pt x="1144" y="274"/>
                  </a:moveTo>
                  <a:cubicBezTo>
                    <a:pt x="1299" y="274"/>
                    <a:pt x="1453" y="405"/>
                    <a:pt x="1453" y="583"/>
                  </a:cubicBezTo>
                  <a:lnTo>
                    <a:pt x="1453" y="881"/>
                  </a:lnTo>
                  <a:cubicBezTo>
                    <a:pt x="1453" y="1155"/>
                    <a:pt x="1251" y="1345"/>
                    <a:pt x="989" y="1345"/>
                  </a:cubicBezTo>
                  <a:cubicBezTo>
                    <a:pt x="739" y="1345"/>
                    <a:pt x="537" y="1131"/>
                    <a:pt x="537" y="881"/>
                  </a:cubicBezTo>
                  <a:lnTo>
                    <a:pt x="537" y="583"/>
                  </a:lnTo>
                  <a:cubicBezTo>
                    <a:pt x="537" y="417"/>
                    <a:pt x="668" y="274"/>
                    <a:pt x="846" y="274"/>
                  </a:cubicBezTo>
                  <a:close/>
                  <a:moveTo>
                    <a:pt x="1144" y="1631"/>
                  </a:moveTo>
                  <a:lnTo>
                    <a:pt x="1144" y="1691"/>
                  </a:lnTo>
                  <a:cubicBezTo>
                    <a:pt x="1144" y="1726"/>
                    <a:pt x="1156" y="1786"/>
                    <a:pt x="1180" y="1834"/>
                  </a:cubicBezTo>
                  <a:lnTo>
                    <a:pt x="989" y="2024"/>
                  </a:lnTo>
                  <a:lnTo>
                    <a:pt x="787" y="1834"/>
                  </a:lnTo>
                  <a:cubicBezTo>
                    <a:pt x="810" y="1786"/>
                    <a:pt x="822" y="1738"/>
                    <a:pt x="822" y="1691"/>
                  </a:cubicBezTo>
                  <a:lnTo>
                    <a:pt x="822" y="1631"/>
                  </a:lnTo>
                  <a:close/>
                  <a:moveTo>
                    <a:pt x="858" y="0"/>
                  </a:moveTo>
                  <a:cubicBezTo>
                    <a:pt x="537" y="0"/>
                    <a:pt x="275" y="274"/>
                    <a:pt x="275" y="583"/>
                  </a:cubicBezTo>
                  <a:lnTo>
                    <a:pt x="275" y="881"/>
                  </a:lnTo>
                  <a:cubicBezTo>
                    <a:pt x="275" y="1119"/>
                    <a:pt x="394" y="1345"/>
                    <a:pt x="572" y="1476"/>
                  </a:cubicBezTo>
                  <a:lnTo>
                    <a:pt x="572" y="1691"/>
                  </a:lnTo>
                  <a:lnTo>
                    <a:pt x="572" y="1703"/>
                  </a:lnTo>
                  <a:lnTo>
                    <a:pt x="239" y="1881"/>
                  </a:lnTo>
                  <a:cubicBezTo>
                    <a:pt x="84" y="1953"/>
                    <a:pt x="1" y="2107"/>
                    <a:pt x="1" y="2262"/>
                  </a:cubicBezTo>
                  <a:lnTo>
                    <a:pt x="1" y="3572"/>
                  </a:lnTo>
                  <a:cubicBezTo>
                    <a:pt x="1" y="3691"/>
                    <a:pt x="25" y="3798"/>
                    <a:pt x="96" y="3905"/>
                  </a:cubicBezTo>
                  <a:lnTo>
                    <a:pt x="251" y="4132"/>
                  </a:lnTo>
                  <a:cubicBezTo>
                    <a:pt x="275" y="4167"/>
                    <a:pt x="298" y="4227"/>
                    <a:pt x="298" y="4286"/>
                  </a:cubicBezTo>
                  <a:lnTo>
                    <a:pt x="298" y="4608"/>
                  </a:lnTo>
                  <a:cubicBezTo>
                    <a:pt x="298" y="4679"/>
                    <a:pt x="358" y="4739"/>
                    <a:pt x="429" y="4739"/>
                  </a:cubicBezTo>
                  <a:cubicBezTo>
                    <a:pt x="501" y="4739"/>
                    <a:pt x="560" y="4679"/>
                    <a:pt x="560" y="4608"/>
                  </a:cubicBezTo>
                  <a:lnTo>
                    <a:pt x="560" y="4286"/>
                  </a:lnTo>
                  <a:cubicBezTo>
                    <a:pt x="560" y="4167"/>
                    <a:pt x="537" y="4072"/>
                    <a:pt x="453" y="3965"/>
                  </a:cubicBezTo>
                  <a:lnTo>
                    <a:pt x="310" y="3739"/>
                  </a:lnTo>
                  <a:cubicBezTo>
                    <a:pt x="275" y="3691"/>
                    <a:pt x="263" y="3631"/>
                    <a:pt x="263" y="3572"/>
                  </a:cubicBezTo>
                  <a:lnTo>
                    <a:pt x="263" y="2262"/>
                  </a:lnTo>
                  <a:cubicBezTo>
                    <a:pt x="263" y="2203"/>
                    <a:pt x="298" y="2143"/>
                    <a:pt x="358" y="2119"/>
                  </a:cubicBezTo>
                  <a:lnTo>
                    <a:pt x="596" y="2000"/>
                  </a:lnTo>
                  <a:lnTo>
                    <a:pt x="810" y="2227"/>
                  </a:lnTo>
                  <a:cubicBezTo>
                    <a:pt x="870" y="2286"/>
                    <a:pt x="953" y="2310"/>
                    <a:pt x="1025" y="2310"/>
                  </a:cubicBezTo>
                  <a:cubicBezTo>
                    <a:pt x="1096" y="2310"/>
                    <a:pt x="1168" y="2286"/>
                    <a:pt x="1227" y="2227"/>
                  </a:cubicBezTo>
                  <a:lnTo>
                    <a:pt x="1453" y="2000"/>
                  </a:lnTo>
                  <a:lnTo>
                    <a:pt x="1692" y="2119"/>
                  </a:lnTo>
                  <a:cubicBezTo>
                    <a:pt x="1751" y="2143"/>
                    <a:pt x="1787" y="2191"/>
                    <a:pt x="1787" y="2262"/>
                  </a:cubicBezTo>
                  <a:lnTo>
                    <a:pt x="1787" y="3572"/>
                  </a:lnTo>
                  <a:cubicBezTo>
                    <a:pt x="1787" y="3631"/>
                    <a:pt x="1763" y="3691"/>
                    <a:pt x="1739" y="3739"/>
                  </a:cubicBezTo>
                  <a:lnTo>
                    <a:pt x="1584" y="3965"/>
                  </a:lnTo>
                  <a:cubicBezTo>
                    <a:pt x="1525" y="4048"/>
                    <a:pt x="1489" y="4167"/>
                    <a:pt x="1489" y="4286"/>
                  </a:cubicBezTo>
                  <a:lnTo>
                    <a:pt x="1489" y="4608"/>
                  </a:lnTo>
                  <a:cubicBezTo>
                    <a:pt x="1489" y="4679"/>
                    <a:pt x="1549" y="4739"/>
                    <a:pt x="1620" y="4739"/>
                  </a:cubicBezTo>
                  <a:cubicBezTo>
                    <a:pt x="1692" y="4739"/>
                    <a:pt x="1751" y="4679"/>
                    <a:pt x="1751" y="4608"/>
                  </a:cubicBezTo>
                  <a:lnTo>
                    <a:pt x="1751" y="4286"/>
                  </a:lnTo>
                  <a:cubicBezTo>
                    <a:pt x="1751" y="4227"/>
                    <a:pt x="1763" y="4167"/>
                    <a:pt x="1799" y="4132"/>
                  </a:cubicBezTo>
                  <a:lnTo>
                    <a:pt x="1942" y="3905"/>
                  </a:lnTo>
                  <a:cubicBezTo>
                    <a:pt x="2001" y="3810"/>
                    <a:pt x="2049" y="3691"/>
                    <a:pt x="2049" y="3572"/>
                  </a:cubicBezTo>
                  <a:lnTo>
                    <a:pt x="2049" y="2262"/>
                  </a:lnTo>
                  <a:cubicBezTo>
                    <a:pt x="2025" y="2107"/>
                    <a:pt x="1930" y="1953"/>
                    <a:pt x="1787" y="1881"/>
                  </a:cubicBezTo>
                  <a:lnTo>
                    <a:pt x="1441" y="1703"/>
                  </a:lnTo>
                  <a:lnTo>
                    <a:pt x="1441" y="1691"/>
                  </a:lnTo>
                  <a:lnTo>
                    <a:pt x="1441" y="1476"/>
                  </a:lnTo>
                  <a:cubicBezTo>
                    <a:pt x="1620" y="1345"/>
                    <a:pt x="1739" y="1131"/>
                    <a:pt x="1739" y="881"/>
                  </a:cubicBezTo>
                  <a:lnTo>
                    <a:pt x="1739" y="583"/>
                  </a:lnTo>
                  <a:cubicBezTo>
                    <a:pt x="1739" y="262"/>
                    <a:pt x="1465" y="0"/>
                    <a:pt x="1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4"/>
            <p:cNvSpPr/>
            <p:nvPr/>
          </p:nvSpPr>
          <p:spPr>
            <a:xfrm>
              <a:off x="8161004" y="2151016"/>
              <a:ext cx="65188" cy="150842"/>
            </a:xfrm>
            <a:custGeom>
              <a:avLst/>
              <a:gdLst/>
              <a:ahLst/>
              <a:cxnLst/>
              <a:rect l="l" t="t" r="r" b="b"/>
              <a:pathLst>
                <a:path w="2048" h="4739" extrusionOk="0">
                  <a:moveTo>
                    <a:pt x="1143" y="274"/>
                  </a:moveTo>
                  <a:cubicBezTo>
                    <a:pt x="1298" y="274"/>
                    <a:pt x="1453" y="405"/>
                    <a:pt x="1453" y="583"/>
                  </a:cubicBezTo>
                  <a:lnTo>
                    <a:pt x="1453" y="881"/>
                  </a:lnTo>
                  <a:cubicBezTo>
                    <a:pt x="1441" y="1155"/>
                    <a:pt x="1250" y="1345"/>
                    <a:pt x="988" y="1345"/>
                  </a:cubicBezTo>
                  <a:cubicBezTo>
                    <a:pt x="738" y="1345"/>
                    <a:pt x="536" y="1131"/>
                    <a:pt x="536" y="881"/>
                  </a:cubicBezTo>
                  <a:lnTo>
                    <a:pt x="536" y="583"/>
                  </a:lnTo>
                  <a:cubicBezTo>
                    <a:pt x="536" y="417"/>
                    <a:pt x="667" y="274"/>
                    <a:pt x="845" y="274"/>
                  </a:cubicBezTo>
                  <a:close/>
                  <a:moveTo>
                    <a:pt x="1143" y="1631"/>
                  </a:moveTo>
                  <a:lnTo>
                    <a:pt x="1143" y="1691"/>
                  </a:lnTo>
                  <a:cubicBezTo>
                    <a:pt x="1143" y="1726"/>
                    <a:pt x="1155" y="1786"/>
                    <a:pt x="1179" y="1834"/>
                  </a:cubicBezTo>
                  <a:lnTo>
                    <a:pt x="988" y="2024"/>
                  </a:lnTo>
                  <a:lnTo>
                    <a:pt x="786" y="1834"/>
                  </a:lnTo>
                  <a:cubicBezTo>
                    <a:pt x="810" y="1786"/>
                    <a:pt x="822" y="1738"/>
                    <a:pt x="822" y="1691"/>
                  </a:cubicBezTo>
                  <a:lnTo>
                    <a:pt x="822" y="1631"/>
                  </a:lnTo>
                  <a:close/>
                  <a:moveTo>
                    <a:pt x="857" y="0"/>
                  </a:moveTo>
                  <a:cubicBezTo>
                    <a:pt x="536" y="0"/>
                    <a:pt x="274" y="274"/>
                    <a:pt x="274" y="583"/>
                  </a:cubicBezTo>
                  <a:lnTo>
                    <a:pt x="274" y="881"/>
                  </a:lnTo>
                  <a:cubicBezTo>
                    <a:pt x="274" y="1119"/>
                    <a:pt x="393" y="1345"/>
                    <a:pt x="572" y="1476"/>
                  </a:cubicBezTo>
                  <a:lnTo>
                    <a:pt x="572" y="1691"/>
                  </a:lnTo>
                  <a:lnTo>
                    <a:pt x="572" y="1703"/>
                  </a:lnTo>
                  <a:lnTo>
                    <a:pt x="238" y="1881"/>
                  </a:lnTo>
                  <a:cubicBezTo>
                    <a:pt x="83" y="1953"/>
                    <a:pt x="0" y="2107"/>
                    <a:pt x="0" y="2262"/>
                  </a:cubicBezTo>
                  <a:lnTo>
                    <a:pt x="0" y="3572"/>
                  </a:lnTo>
                  <a:cubicBezTo>
                    <a:pt x="0" y="3691"/>
                    <a:pt x="24" y="3798"/>
                    <a:pt x="95" y="3905"/>
                  </a:cubicBezTo>
                  <a:lnTo>
                    <a:pt x="250" y="4132"/>
                  </a:lnTo>
                  <a:cubicBezTo>
                    <a:pt x="274" y="4167"/>
                    <a:pt x="298" y="4227"/>
                    <a:pt x="298" y="4286"/>
                  </a:cubicBezTo>
                  <a:lnTo>
                    <a:pt x="298" y="4608"/>
                  </a:lnTo>
                  <a:cubicBezTo>
                    <a:pt x="298" y="4679"/>
                    <a:pt x="357" y="4739"/>
                    <a:pt x="429" y="4739"/>
                  </a:cubicBezTo>
                  <a:cubicBezTo>
                    <a:pt x="500" y="4739"/>
                    <a:pt x="560" y="4679"/>
                    <a:pt x="560" y="4608"/>
                  </a:cubicBezTo>
                  <a:lnTo>
                    <a:pt x="560" y="4286"/>
                  </a:lnTo>
                  <a:cubicBezTo>
                    <a:pt x="560" y="4167"/>
                    <a:pt x="536" y="4072"/>
                    <a:pt x="453" y="3965"/>
                  </a:cubicBezTo>
                  <a:lnTo>
                    <a:pt x="310" y="3739"/>
                  </a:lnTo>
                  <a:cubicBezTo>
                    <a:pt x="274" y="3691"/>
                    <a:pt x="262" y="3631"/>
                    <a:pt x="262" y="3572"/>
                  </a:cubicBezTo>
                  <a:lnTo>
                    <a:pt x="262" y="2262"/>
                  </a:lnTo>
                  <a:cubicBezTo>
                    <a:pt x="262" y="2203"/>
                    <a:pt x="298" y="2143"/>
                    <a:pt x="357" y="2119"/>
                  </a:cubicBezTo>
                  <a:lnTo>
                    <a:pt x="595" y="2000"/>
                  </a:lnTo>
                  <a:lnTo>
                    <a:pt x="810" y="2227"/>
                  </a:lnTo>
                  <a:cubicBezTo>
                    <a:pt x="869" y="2286"/>
                    <a:pt x="953" y="2310"/>
                    <a:pt x="1024" y="2310"/>
                  </a:cubicBezTo>
                  <a:cubicBezTo>
                    <a:pt x="1095" y="2310"/>
                    <a:pt x="1167" y="2286"/>
                    <a:pt x="1226" y="2227"/>
                  </a:cubicBezTo>
                  <a:lnTo>
                    <a:pt x="1453" y="2000"/>
                  </a:lnTo>
                  <a:lnTo>
                    <a:pt x="1691" y="2119"/>
                  </a:lnTo>
                  <a:cubicBezTo>
                    <a:pt x="1750" y="2143"/>
                    <a:pt x="1786" y="2191"/>
                    <a:pt x="1786" y="2262"/>
                  </a:cubicBezTo>
                  <a:lnTo>
                    <a:pt x="1786" y="3572"/>
                  </a:lnTo>
                  <a:cubicBezTo>
                    <a:pt x="1786" y="3631"/>
                    <a:pt x="1762" y="3691"/>
                    <a:pt x="1738" y="3739"/>
                  </a:cubicBezTo>
                  <a:lnTo>
                    <a:pt x="1584" y="3965"/>
                  </a:lnTo>
                  <a:cubicBezTo>
                    <a:pt x="1524" y="4048"/>
                    <a:pt x="1488" y="4167"/>
                    <a:pt x="1488" y="4286"/>
                  </a:cubicBezTo>
                  <a:lnTo>
                    <a:pt x="1488" y="4608"/>
                  </a:lnTo>
                  <a:cubicBezTo>
                    <a:pt x="1488" y="4679"/>
                    <a:pt x="1548" y="4739"/>
                    <a:pt x="1619" y="4739"/>
                  </a:cubicBezTo>
                  <a:cubicBezTo>
                    <a:pt x="1691" y="4739"/>
                    <a:pt x="1750" y="4679"/>
                    <a:pt x="1750" y="4608"/>
                  </a:cubicBezTo>
                  <a:lnTo>
                    <a:pt x="1750" y="4286"/>
                  </a:lnTo>
                  <a:cubicBezTo>
                    <a:pt x="1750" y="4227"/>
                    <a:pt x="1762" y="4167"/>
                    <a:pt x="1798" y="4132"/>
                  </a:cubicBezTo>
                  <a:lnTo>
                    <a:pt x="1941" y="3905"/>
                  </a:lnTo>
                  <a:cubicBezTo>
                    <a:pt x="2000" y="3810"/>
                    <a:pt x="2048" y="3691"/>
                    <a:pt x="2048" y="3572"/>
                  </a:cubicBezTo>
                  <a:lnTo>
                    <a:pt x="2048" y="2262"/>
                  </a:lnTo>
                  <a:cubicBezTo>
                    <a:pt x="2024" y="2107"/>
                    <a:pt x="1929" y="1953"/>
                    <a:pt x="1786" y="1881"/>
                  </a:cubicBezTo>
                  <a:lnTo>
                    <a:pt x="1441" y="1703"/>
                  </a:lnTo>
                  <a:lnTo>
                    <a:pt x="1441" y="1691"/>
                  </a:lnTo>
                  <a:lnTo>
                    <a:pt x="1441" y="1476"/>
                  </a:lnTo>
                  <a:cubicBezTo>
                    <a:pt x="1619" y="1345"/>
                    <a:pt x="1738" y="1131"/>
                    <a:pt x="1738" y="881"/>
                  </a:cubicBezTo>
                  <a:lnTo>
                    <a:pt x="1738" y="583"/>
                  </a:lnTo>
                  <a:cubicBezTo>
                    <a:pt x="1738" y="262"/>
                    <a:pt x="1465" y="0"/>
                    <a:pt x="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4"/>
            <p:cNvSpPr/>
            <p:nvPr/>
          </p:nvSpPr>
          <p:spPr>
            <a:xfrm>
              <a:off x="8236791" y="2151016"/>
              <a:ext cx="65220" cy="150842"/>
            </a:xfrm>
            <a:custGeom>
              <a:avLst/>
              <a:gdLst/>
              <a:ahLst/>
              <a:cxnLst/>
              <a:rect l="l" t="t" r="r" b="b"/>
              <a:pathLst>
                <a:path w="2049" h="4739" extrusionOk="0">
                  <a:moveTo>
                    <a:pt x="1143" y="274"/>
                  </a:moveTo>
                  <a:cubicBezTo>
                    <a:pt x="1298" y="274"/>
                    <a:pt x="1453" y="405"/>
                    <a:pt x="1453" y="583"/>
                  </a:cubicBezTo>
                  <a:lnTo>
                    <a:pt x="1453" y="881"/>
                  </a:lnTo>
                  <a:cubicBezTo>
                    <a:pt x="1441" y="1155"/>
                    <a:pt x="1250" y="1345"/>
                    <a:pt x="989" y="1345"/>
                  </a:cubicBezTo>
                  <a:cubicBezTo>
                    <a:pt x="739" y="1345"/>
                    <a:pt x="536" y="1131"/>
                    <a:pt x="536" y="881"/>
                  </a:cubicBezTo>
                  <a:lnTo>
                    <a:pt x="536" y="583"/>
                  </a:lnTo>
                  <a:cubicBezTo>
                    <a:pt x="536" y="417"/>
                    <a:pt x="667" y="274"/>
                    <a:pt x="846" y="274"/>
                  </a:cubicBezTo>
                  <a:close/>
                  <a:moveTo>
                    <a:pt x="1143" y="1631"/>
                  </a:moveTo>
                  <a:lnTo>
                    <a:pt x="1143" y="1691"/>
                  </a:lnTo>
                  <a:cubicBezTo>
                    <a:pt x="1143" y="1726"/>
                    <a:pt x="1155" y="1786"/>
                    <a:pt x="1179" y="1834"/>
                  </a:cubicBezTo>
                  <a:lnTo>
                    <a:pt x="989" y="2024"/>
                  </a:lnTo>
                  <a:lnTo>
                    <a:pt x="786" y="1834"/>
                  </a:lnTo>
                  <a:cubicBezTo>
                    <a:pt x="810" y="1786"/>
                    <a:pt x="822" y="1738"/>
                    <a:pt x="822" y="1691"/>
                  </a:cubicBezTo>
                  <a:lnTo>
                    <a:pt x="822" y="1631"/>
                  </a:lnTo>
                  <a:close/>
                  <a:moveTo>
                    <a:pt x="858" y="0"/>
                  </a:moveTo>
                  <a:cubicBezTo>
                    <a:pt x="536" y="0"/>
                    <a:pt x="274" y="274"/>
                    <a:pt x="274" y="583"/>
                  </a:cubicBezTo>
                  <a:lnTo>
                    <a:pt x="274" y="881"/>
                  </a:lnTo>
                  <a:cubicBezTo>
                    <a:pt x="274" y="1119"/>
                    <a:pt x="393" y="1345"/>
                    <a:pt x="572" y="1476"/>
                  </a:cubicBezTo>
                  <a:lnTo>
                    <a:pt x="572" y="1691"/>
                  </a:lnTo>
                  <a:lnTo>
                    <a:pt x="572" y="1703"/>
                  </a:lnTo>
                  <a:lnTo>
                    <a:pt x="238" y="1881"/>
                  </a:lnTo>
                  <a:cubicBezTo>
                    <a:pt x="84" y="1953"/>
                    <a:pt x="0" y="2107"/>
                    <a:pt x="0" y="2262"/>
                  </a:cubicBezTo>
                  <a:lnTo>
                    <a:pt x="0" y="3572"/>
                  </a:lnTo>
                  <a:cubicBezTo>
                    <a:pt x="0" y="3691"/>
                    <a:pt x="24" y="3798"/>
                    <a:pt x="96" y="3905"/>
                  </a:cubicBezTo>
                  <a:lnTo>
                    <a:pt x="250" y="4132"/>
                  </a:lnTo>
                  <a:cubicBezTo>
                    <a:pt x="274" y="4167"/>
                    <a:pt x="298" y="4227"/>
                    <a:pt x="298" y="4286"/>
                  </a:cubicBezTo>
                  <a:lnTo>
                    <a:pt x="298" y="4608"/>
                  </a:lnTo>
                  <a:cubicBezTo>
                    <a:pt x="298" y="4679"/>
                    <a:pt x="358" y="4739"/>
                    <a:pt x="429" y="4739"/>
                  </a:cubicBezTo>
                  <a:cubicBezTo>
                    <a:pt x="500" y="4739"/>
                    <a:pt x="560" y="4679"/>
                    <a:pt x="560" y="4608"/>
                  </a:cubicBezTo>
                  <a:lnTo>
                    <a:pt x="560" y="4286"/>
                  </a:lnTo>
                  <a:cubicBezTo>
                    <a:pt x="560" y="4167"/>
                    <a:pt x="536" y="4072"/>
                    <a:pt x="453" y="3965"/>
                  </a:cubicBezTo>
                  <a:lnTo>
                    <a:pt x="310" y="3739"/>
                  </a:lnTo>
                  <a:cubicBezTo>
                    <a:pt x="274" y="3691"/>
                    <a:pt x="262" y="3631"/>
                    <a:pt x="262" y="3572"/>
                  </a:cubicBezTo>
                  <a:lnTo>
                    <a:pt x="262" y="2262"/>
                  </a:lnTo>
                  <a:cubicBezTo>
                    <a:pt x="262" y="2203"/>
                    <a:pt x="298" y="2143"/>
                    <a:pt x="358" y="2119"/>
                  </a:cubicBezTo>
                  <a:lnTo>
                    <a:pt x="596" y="2000"/>
                  </a:lnTo>
                  <a:lnTo>
                    <a:pt x="810" y="2227"/>
                  </a:lnTo>
                  <a:cubicBezTo>
                    <a:pt x="869" y="2286"/>
                    <a:pt x="953" y="2310"/>
                    <a:pt x="1024" y="2310"/>
                  </a:cubicBezTo>
                  <a:cubicBezTo>
                    <a:pt x="1096" y="2310"/>
                    <a:pt x="1167" y="2286"/>
                    <a:pt x="1227" y="2227"/>
                  </a:cubicBezTo>
                  <a:lnTo>
                    <a:pt x="1453" y="2000"/>
                  </a:lnTo>
                  <a:lnTo>
                    <a:pt x="1691" y="2119"/>
                  </a:lnTo>
                  <a:cubicBezTo>
                    <a:pt x="1751" y="2143"/>
                    <a:pt x="1786" y="2191"/>
                    <a:pt x="1786" y="2262"/>
                  </a:cubicBezTo>
                  <a:lnTo>
                    <a:pt x="1786" y="3572"/>
                  </a:lnTo>
                  <a:cubicBezTo>
                    <a:pt x="1786" y="3631"/>
                    <a:pt x="1762" y="3691"/>
                    <a:pt x="1739" y="3739"/>
                  </a:cubicBezTo>
                  <a:lnTo>
                    <a:pt x="1584" y="3965"/>
                  </a:lnTo>
                  <a:cubicBezTo>
                    <a:pt x="1524" y="4048"/>
                    <a:pt x="1489" y="4167"/>
                    <a:pt x="1489" y="4286"/>
                  </a:cubicBezTo>
                  <a:lnTo>
                    <a:pt x="1489" y="4608"/>
                  </a:lnTo>
                  <a:cubicBezTo>
                    <a:pt x="1489" y="4679"/>
                    <a:pt x="1548" y="4739"/>
                    <a:pt x="1620" y="4739"/>
                  </a:cubicBezTo>
                  <a:cubicBezTo>
                    <a:pt x="1691" y="4739"/>
                    <a:pt x="1751" y="4679"/>
                    <a:pt x="1751" y="4608"/>
                  </a:cubicBezTo>
                  <a:lnTo>
                    <a:pt x="1751" y="4286"/>
                  </a:lnTo>
                  <a:cubicBezTo>
                    <a:pt x="1751" y="4227"/>
                    <a:pt x="1762" y="4167"/>
                    <a:pt x="1798" y="4132"/>
                  </a:cubicBezTo>
                  <a:lnTo>
                    <a:pt x="1941" y="3905"/>
                  </a:lnTo>
                  <a:cubicBezTo>
                    <a:pt x="2001" y="3810"/>
                    <a:pt x="2048" y="3691"/>
                    <a:pt x="2048" y="3572"/>
                  </a:cubicBezTo>
                  <a:lnTo>
                    <a:pt x="2048" y="2262"/>
                  </a:lnTo>
                  <a:cubicBezTo>
                    <a:pt x="2024" y="2107"/>
                    <a:pt x="1929" y="1953"/>
                    <a:pt x="1786" y="1881"/>
                  </a:cubicBezTo>
                  <a:lnTo>
                    <a:pt x="1441" y="1703"/>
                  </a:lnTo>
                  <a:lnTo>
                    <a:pt x="1441" y="1691"/>
                  </a:lnTo>
                  <a:lnTo>
                    <a:pt x="1441" y="1476"/>
                  </a:lnTo>
                  <a:cubicBezTo>
                    <a:pt x="1620" y="1345"/>
                    <a:pt x="1739" y="1131"/>
                    <a:pt x="1739" y="881"/>
                  </a:cubicBezTo>
                  <a:lnTo>
                    <a:pt x="1739" y="583"/>
                  </a:lnTo>
                  <a:cubicBezTo>
                    <a:pt x="1739" y="262"/>
                    <a:pt x="1465" y="0"/>
                    <a:pt x="1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4"/>
            <p:cNvSpPr/>
            <p:nvPr/>
          </p:nvSpPr>
          <p:spPr>
            <a:xfrm>
              <a:off x="8065100" y="2000174"/>
              <a:ext cx="255086" cy="178916"/>
            </a:xfrm>
            <a:custGeom>
              <a:avLst/>
              <a:gdLst/>
              <a:ahLst/>
              <a:cxnLst/>
              <a:rect l="l" t="t" r="r" b="b"/>
              <a:pathLst>
                <a:path w="8014" h="5621" extrusionOk="0">
                  <a:moveTo>
                    <a:pt x="2680" y="512"/>
                  </a:moveTo>
                  <a:lnTo>
                    <a:pt x="2680" y="512"/>
                  </a:lnTo>
                  <a:cubicBezTo>
                    <a:pt x="2477" y="691"/>
                    <a:pt x="2275" y="917"/>
                    <a:pt x="2096" y="1191"/>
                  </a:cubicBezTo>
                  <a:cubicBezTo>
                    <a:pt x="1977" y="1370"/>
                    <a:pt x="1882" y="1572"/>
                    <a:pt x="1787" y="1786"/>
                  </a:cubicBezTo>
                  <a:lnTo>
                    <a:pt x="1013" y="1786"/>
                  </a:lnTo>
                  <a:cubicBezTo>
                    <a:pt x="1430" y="1215"/>
                    <a:pt x="2013" y="774"/>
                    <a:pt x="2680" y="512"/>
                  </a:cubicBezTo>
                  <a:close/>
                  <a:moveTo>
                    <a:pt x="3870" y="274"/>
                  </a:moveTo>
                  <a:lnTo>
                    <a:pt x="3870" y="1786"/>
                  </a:lnTo>
                  <a:lnTo>
                    <a:pt x="2096" y="1786"/>
                  </a:lnTo>
                  <a:cubicBezTo>
                    <a:pt x="2513" y="917"/>
                    <a:pt x="3156" y="346"/>
                    <a:pt x="3870" y="274"/>
                  </a:cubicBezTo>
                  <a:close/>
                  <a:moveTo>
                    <a:pt x="4144" y="274"/>
                  </a:moveTo>
                  <a:cubicBezTo>
                    <a:pt x="4870" y="334"/>
                    <a:pt x="5513" y="917"/>
                    <a:pt x="5906" y="1786"/>
                  </a:cubicBezTo>
                  <a:lnTo>
                    <a:pt x="4144" y="1786"/>
                  </a:lnTo>
                  <a:lnTo>
                    <a:pt x="4144" y="274"/>
                  </a:lnTo>
                  <a:close/>
                  <a:moveTo>
                    <a:pt x="5335" y="512"/>
                  </a:moveTo>
                  <a:lnTo>
                    <a:pt x="5335" y="512"/>
                  </a:lnTo>
                  <a:cubicBezTo>
                    <a:pt x="6002" y="774"/>
                    <a:pt x="6561" y="1215"/>
                    <a:pt x="7002" y="1786"/>
                  </a:cubicBezTo>
                  <a:lnTo>
                    <a:pt x="6228" y="1786"/>
                  </a:lnTo>
                  <a:cubicBezTo>
                    <a:pt x="6133" y="1572"/>
                    <a:pt x="6025" y="1382"/>
                    <a:pt x="5906" y="1191"/>
                  </a:cubicBezTo>
                  <a:cubicBezTo>
                    <a:pt x="5728" y="917"/>
                    <a:pt x="5537" y="691"/>
                    <a:pt x="5335" y="512"/>
                  </a:cubicBezTo>
                  <a:close/>
                  <a:moveTo>
                    <a:pt x="1680" y="2048"/>
                  </a:moveTo>
                  <a:cubicBezTo>
                    <a:pt x="1465" y="2596"/>
                    <a:pt x="1358" y="3215"/>
                    <a:pt x="1346" y="3846"/>
                  </a:cubicBezTo>
                  <a:lnTo>
                    <a:pt x="287" y="3846"/>
                  </a:lnTo>
                  <a:cubicBezTo>
                    <a:pt x="310" y="3191"/>
                    <a:pt x="513" y="2572"/>
                    <a:pt x="834" y="2048"/>
                  </a:cubicBezTo>
                  <a:close/>
                  <a:moveTo>
                    <a:pt x="3870" y="2048"/>
                  </a:moveTo>
                  <a:lnTo>
                    <a:pt x="3870" y="3846"/>
                  </a:lnTo>
                  <a:lnTo>
                    <a:pt x="1620" y="3846"/>
                  </a:lnTo>
                  <a:cubicBezTo>
                    <a:pt x="1644" y="3191"/>
                    <a:pt x="1763" y="2572"/>
                    <a:pt x="1965" y="2048"/>
                  </a:cubicBezTo>
                  <a:close/>
                  <a:moveTo>
                    <a:pt x="6049" y="2048"/>
                  </a:moveTo>
                  <a:cubicBezTo>
                    <a:pt x="6252" y="2584"/>
                    <a:pt x="6371" y="3191"/>
                    <a:pt x="6383" y="3846"/>
                  </a:cubicBezTo>
                  <a:lnTo>
                    <a:pt x="4144" y="3846"/>
                  </a:lnTo>
                  <a:lnTo>
                    <a:pt x="4144" y="2048"/>
                  </a:lnTo>
                  <a:close/>
                  <a:moveTo>
                    <a:pt x="7192" y="2048"/>
                  </a:moveTo>
                  <a:cubicBezTo>
                    <a:pt x="7514" y="2584"/>
                    <a:pt x="7716" y="3191"/>
                    <a:pt x="7740" y="3846"/>
                  </a:cubicBezTo>
                  <a:lnTo>
                    <a:pt x="6668" y="3846"/>
                  </a:lnTo>
                  <a:cubicBezTo>
                    <a:pt x="6656" y="3215"/>
                    <a:pt x="6537" y="2596"/>
                    <a:pt x="6347" y="2048"/>
                  </a:cubicBezTo>
                  <a:close/>
                  <a:moveTo>
                    <a:pt x="4001" y="0"/>
                  </a:moveTo>
                  <a:cubicBezTo>
                    <a:pt x="2930" y="0"/>
                    <a:pt x="1930" y="417"/>
                    <a:pt x="1180" y="1167"/>
                  </a:cubicBezTo>
                  <a:cubicBezTo>
                    <a:pt x="418" y="1929"/>
                    <a:pt x="1" y="2929"/>
                    <a:pt x="1" y="4001"/>
                  </a:cubicBezTo>
                  <a:cubicBezTo>
                    <a:pt x="1" y="4537"/>
                    <a:pt x="108" y="5061"/>
                    <a:pt x="310" y="5537"/>
                  </a:cubicBezTo>
                  <a:cubicBezTo>
                    <a:pt x="337" y="5590"/>
                    <a:pt x="384" y="5617"/>
                    <a:pt x="436" y="5617"/>
                  </a:cubicBezTo>
                  <a:cubicBezTo>
                    <a:pt x="453" y="5617"/>
                    <a:pt x="471" y="5614"/>
                    <a:pt x="489" y="5608"/>
                  </a:cubicBezTo>
                  <a:cubicBezTo>
                    <a:pt x="560" y="5573"/>
                    <a:pt x="596" y="5501"/>
                    <a:pt x="560" y="5430"/>
                  </a:cubicBezTo>
                  <a:cubicBezTo>
                    <a:pt x="382" y="5013"/>
                    <a:pt x="298" y="4584"/>
                    <a:pt x="287" y="4132"/>
                  </a:cubicBezTo>
                  <a:lnTo>
                    <a:pt x="1334" y="4132"/>
                  </a:lnTo>
                  <a:lnTo>
                    <a:pt x="1334" y="4299"/>
                  </a:lnTo>
                  <a:cubicBezTo>
                    <a:pt x="1334" y="4370"/>
                    <a:pt x="1418" y="4430"/>
                    <a:pt x="1489" y="4430"/>
                  </a:cubicBezTo>
                  <a:cubicBezTo>
                    <a:pt x="1561" y="4430"/>
                    <a:pt x="1620" y="4358"/>
                    <a:pt x="1620" y="4287"/>
                  </a:cubicBezTo>
                  <a:lnTo>
                    <a:pt x="1620" y="4132"/>
                  </a:lnTo>
                  <a:lnTo>
                    <a:pt x="3870" y="4132"/>
                  </a:lnTo>
                  <a:lnTo>
                    <a:pt x="3870" y="4299"/>
                  </a:lnTo>
                  <a:cubicBezTo>
                    <a:pt x="3870" y="4370"/>
                    <a:pt x="3930" y="4430"/>
                    <a:pt x="4001" y="4430"/>
                  </a:cubicBezTo>
                  <a:cubicBezTo>
                    <a:pt x="4073" y="4430"/>
                    <a:pt x="4132" y="4370"/>
                    <a:pt x="4132" y="4299"/>
                  </a:cubicBezTo>
                  <a:lnTo>
                    <a:pt x="4132" y="4132"/>
                  </a:lnTo>
                  <a:lnTo>
                    <a:pt x="6383" y="4132"/>
                  </a:lnTo>
                  <a:lnTo>
                    <a:pt x="6383" y="4287"/>
                  </a:lnTo>
                  <a:cubicBezTo>
                    <a:pt x="6383" y="4358"/>
                    <a:pt x="6442" y="4430"/>
                    <a:pt x="6514" y="4430"/>
                  </a:cubicBezTo>
                  <a:cubicBezTo>
                    <a:pt x="6597" y="4430"/>
                    <a:pt x="6656" y="4370"/>
                    <a:pt x="6656" y="4299"/>
                  </a:cubicBezTo>
                  <a:lnTo>
                    <a:pt x="6656" y="4132"/>
                  </a:lnTo>
                  <a:lnTo>
                    <a:pt x="7704" y="4132"/>
                  </a:lnTo>
                  <a:cubicBezTo>
                    <a:pt x="7692" y="4584"/>
                    <a:pt x="7609" y="5013"/>
                    <a:pt x="7430" y="5430"/>
                  </a:cubicBezTo>
                  <a:cubicBezTo>
                    <a:pt x="7395" y="5501"/>
                    <a:pt x="7430" y="5573"/>
                    <a:pt x="7502" y="5608"/>
                  </a:cubicBezTo>
                  <a:cubicBezTo>
                    <a:pt x="7514" y="5608"/>
                    <a:pt x="7526" y="5620"/>
                    <a:pt x="7561" y="5620"/>
                  </a:cubicBezTo>
                  <a:cubicBezTo>
                    <a:pt x="7621" y="5620"/>
                    <a:pt x="7668" y="5596"/>
                    <a:pt x="7692" y="5537"/>
                  </a:cubicBezTo>
                  <a:cubicBezTo>
                    <a:pt x="7907" y="5037"/>
                    <a:pt x="8002" y="4525"/>
                    <a:pt x="8002" y="4001"/>
                  </a:cubicBezTo>
                  <a:cubicBezTo>
                    <a:pt x="8014" y="2929"/>
                    <a:pt x="7597" y="1917"/>
                    <a:pt x="6835" y="1167"/>
                  </a:cubicBezTo>
                  <a:cubicBezTo>
                    <a:pt x="6073" y="417"/>
                    <a:pt x="5073" y="0"/>
                    <a:pt x="4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54"/>
          <p:cNvGrpSpPr/>
          <p:nvPr/>
        </p:nvGrpSpPr>
        <p:grpSpPr>
          <a:xfrm>
            <a:off x="5053784" y="1911923"/>
            <a:ext cx="490851" cy="403558"/>
            <a:chOff x="6083810" y="1547297"/>
            <a:chExt cx="382819" cy="310788"/>
          </a:xfrm>
        </p:grpSpPr>
        <p:sp>
          <p:nvSpPr>
            <p:cNvPr id="1134" name="Google Shape;1134;p54"/>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4"/>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4"/>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4"/>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4"/>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4"/>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4"/>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4"/>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4"/>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4"/>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4"/>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4"/>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4"/>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4"/>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4"/>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4"/>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4"/>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4"/>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54"/>
          <p:cNvGrpSpPr/>
          <p:nvPr/>
        </p:nvGrpSpPr>
        <p:grpSpPr>
          <a:xfrm>
            <a:off x="4343509" y="2617474"/>
            <a:ext cx="451467" cy="457206"/>
            <a:chOff x="1819576" y="1511679"/>
            <a:chExt cx="352103" cy="352103"/>
          </a:xfrm>
        </p:grpSpPr>
        <p:sp>
          <p:nvSpPr>
            <p:cNvPr id="1153" name="Google Shape;1153;p54"/>
            <p:cNvSpPr/>
            <p:nvPr/>
          </p:nvSpPr>
          <p:spPr>
            <a:xfrm>
              <a:off x="1819576" y="1511679"/>
              <a:ext cx="352103" cy="352103"/>
            </a:xfrm>
            <a:custGeom>
              <a:avLst/>
              <a:gdLst/>
              <a:ahLst/>
              <a:cxnLst/>
              <a:rect l="l" t="t" r="r" b="b"/>
              <a:pathLst>
                <a:path w="11062" h="11062" extrusionOk="0">
                  <a:moveTo>
                    <a:pt x="6216" y="310"/>
                  </a:moveTo>
                  <a:cubicBezTo>
                    <a:pt x="6216" y="310"/>
                    <a:pt x="6240" y="310"/>
                    <a:pt x="6240" y="322"/>
                  </a:cubicBezTo>
                  <a:lnTo>
                    <a:pt x="6240" y="786"/>
                  </a:lnTo>
                  <a:cubicBezTo>
                    <a:pt x="6240" y="953"/>
                    <a:pt x="6335" y="1084"/>
                    <a:pt x="6502" y="1108"/>
                  </a:cubicBezTo>
                  <a:cubicBezTo>
                    <a:pt x="7025" y="1227"/>
                    <a:pt x="7514" y="1429"/>
                    <a:pt x="7966" y="1727"/>
                  </a:cubicBezTo>
                  <a:cubicBezTo>
                    <a:pt x="8022" y="1762"/>
                    <a:pt x="8086" y="1780"/>
                    <a:pt x="8150" y="1780"/>
                  </a:cubicBezTo>
                  <a:cubicBezTo>
                    <a:pt x="8236" y="1780"/>
                    <a:pt x="8321" y="1747"/>
                    <a:pt x="8383" y="1679"/>
                  </a:cubicBezTo>
                  <a:lnTo>
                    <a:pt x="8704" y="1346"/>
                  </a:lnTo>
                  <a:lnTo>
                    <a:pt x="8716" y="1346"/>
                  </a:lnTo>
                  <a:lnTo>
                    <a:pt x="9704" y="2334"/>
                  </a:lnTo>
                  <a:lnTo>
                    <a:pt x="9704" y="2346"/>
                  </a:lnTo>
                  <a:lnTo>
                    <a:pt x="9371" y="2679"/>
                  </a:lnTo>
                  <a:cubicBezTo>
                    <a:pt x="9252" y="2798"/>
                    <a:pt x="9240" y="2953"/>
                    <a:pt x="9335" y="3096"/>
                  </a:cubicBezTo>
                  <a:cubicBezTo>
                    <a:pt x="9609" y="3536"/>
                    <a:pt x="9823" y="4025"/>
                    <a:pt x="9943" y="4548"/>
                  </a:cubicBezTo>
                  <a:cubicBezTo>
                    <a:pt x="9966" y="4703"/>
                    <a:pt x="10109" y="4822"/>
                    <a:pt x="10264" y="4822"/>
                  </a:cubicBezTo>
                  <a:lnTo>
                    <a:pt x="10728" y="4822"/>
                  </a:lnTo>
                  <a:cubicBezTo>
                    <a:pt x="10728" y="4822"/>
                    <a:pt x="10752" y="4822"/>
                    <a:pt x="10752" y="4834"/>
                  </a:cubicBezTo>
                  <a:lnTo>
                    <a:pt x="10728" y="6239"/>
                  </a:lnTo>
                  <a:lnTo>
                    <a:pt x="10264" y="6239"/>
                  </a:lnTo>
                  <a:cubicBezTo>
                    <a:pt x="10109" y="6239"/>
                    <a:pt x="9966" y="6334"/>
                    <a:pt x="9943" y="6501"/>
                  </a:cubicBezTo>
                  <a:cubicBezTo>
                    <a:pt x="9823" y="7025"/>
                    <a:pt x="9633" y="7513"/>
                    <a:pt x="9335" y="7966"/>
                  </a:cubicBezTo>
                  <a:cubicBezTo>
                    <a:pt x="9240" y="8097"/>
                    <a:pt x="9252" y="8275"/>
                    <a:pt x="9371" y="8382"/>
                  </a:cubicBezTo>
                  <a:lnTo>
                    <a:pt x="9704" y="8704"/>
                  </a:lnTo>
                  <a:lnTo>
                    <a:pt x="9704" y="8716"/>
                  </a:lnTo>
                  <a:lnTo>
                    <a:pt x="8716" y="9704"/>
                  </a:lnTo>
                  <a:lnTo>
                    <a:pt x="8704" y="9704"/>
                  </a:lnTo>
                  <a:lnTo>
                    <a:pt x="8383" y="9370"/>
                  </a:lnTo>
                  <a:cubicBezTo>
                    <a:pt x="8317" y="9304"/>
                    <a:pt x="8236" y="9271"/>
                    <a:pt x="8155" y="9271"/>
                  </a:cubicBezTo>
                  <a:cubicBezTo>
                    <a:pt x="8090" y="9271"/>
                    <a:pt x="8024" y="9292"/>
                    <a:pt x="7966" y="9335"/>
                  </a:cubicBezTo>
                  <a:cubicBezTo>
                    <a:pt x="7514" y="9609"/>
                    <a:pt x="7025" y="9823"/>
                    <a:pt x="6502" y="9942"/>
                  </a:cubicBezTo>
                  <a:cubicBezTo>
                    <a:pt x="6359" y="9966"/>
                    <a:pt x="6240" y="10109"/>
                    <a:pt x="6240" y="10263"/>
                  </a:cubicBezTo>
                  <a:lnTo>
                    <a:pt x="6240" y="10728"/>
                  </a:lnTo>
                  <a:cubicBezTo>
                    <a:pt x="6240" y="10728"/>
                    <a:pt x="6240" y="10740"/>
                    <a:pt x="6216" y="10740"/>
                  </a:cubicBezTo>
                  <a:lnTo>
                    <a:pt x="4835" y="10740"/>
                  </a:lnTo>
                  <a:cubicBezTo>
                    <a:pt x="4835" y="10740"/>
                    <a:pt x="4823" y="10740"/>
                    <a:pt x="4823" y="10728"/>
                  </a:cubicBezTo>
                  <a:lnTo>
                    <a:pt x="4823" y="10263"/>
                  </a:lnTo>
                  <a:cubicBezTo>
                    <a:pt x="4823" y="10109"/>
                    <a:pt x="4716" y="9966"/>
                    <a:pt x="4549" y="9942"/>
                  </a:cubicBezTo>
                  <a:cubicBezTo>
                    <a:pt x="4037" y="9823"/>
                    <a:pt x="3537" y="9632"/>
                    <a:pt x="3096" y="9335"/>
                  </a:cubicBezTo>
                  <a:cubicBezTo>
                    <a:pt x="3037" y="9299"/>
                    <a:pt x="2977" y="9275"/>
                    <a:pt x="2918" y="9275"/>
                  </a:cubicBezTo>
                  <a:cubicBezTo>
                    <a:pt x="2823" y="9275"/>
                    <a:pt x="2751" y="9299"/>
                    <a:pt x="2680" y="9370"/>
                  </a:cubicBezTo>
                  <a:lnTo>
                    <a:pt x="2346" y="9704"/>
                  </a:lnTo>
                  <a:lnTo>
                    <a:pt x="2334" y="9704"/>
                  </a:lnTo>
                  <a:lnTo>
                    <a:pt x="1358" y="8716"/>
                  </a:lnTo>
                  <a:lnTo>
                    <a:pt x="1358" y="8704"/>
                  </a:lnTo>
                  <a:lnTo>
                    <a:pt x="1680" y="8382"/>
                  </a:lnTo>
                  <a:cubicBezTo>
                    <a:pt x="1799" y="8263"/>
                    <a:pt x="1811" y="8097"/>
                    <a:pt x="1727" y="7966"/>
                  </a:cubicBezTo>
                  <a:cubicBezTo>
                    <a:pt x="1441" y="7513"/>
                    <a:pt x="1239" y="7025"/>
                    <a:pt x="1120" y="6501"/>
                  </a:cubicBezTo>
                  <a:cubicBezTo>
                    <a:pt x="1084" y="6358"/>
                    <a:pt x="953" y="6239"/>
                    <a:pt x="787" y="6239"/>
                  </a:cubicBezTo>
                  <a:lnTo>
                    <a:pt x="322" y="6239"/>
                  </a:lnTo>
                  <a:cubicBezTo>
                    <a:pt x="322" y="6239"/>
                    <a:pt x="310" y="6239"/>
                    <a:pt x="310" y="6215"/>
                  </a:cubicBezTo>
                  <a:lnTo>
                    <a:pt x="310" y="4834"/>
                  </a:lnTo>
                  <a:cubicBezTo>
                    <a:pt x="310" y="4834"/>
                    <a:pt x="310" y="4822"/>
                    <a:pt x="322" y="4822"/>
                  </a:cubicBezTo>
                  <a:lnTo>
                    <a:pt x="787" y="4822"/>
                  </a:lnTo>
                  <a:cubicBezTo>
                    <a:pt x="953" y="4822"/>
                    <a:pt x="1084" y="4715"/>
                    <a:pt x="1120" y="4548"/>
                  </a:cubicBezTo>
                  <a:cubicBezTo>
                    <a:pt x="1239" y="4025"/>
                    <a:pt x="1430" y="3536"/>
                    <a:pt x="1727" y="3096"/>
                  </a:cubicBezTo>
                  <a:cubicBezTo>
                    <a:pt x="1811" y="2953"/>
                    <a:pt x="1799" y="2774"/>
                    <a:pt x="1680" y="2679"/>
                  </a:cubicBezTo>
                  <a:lnTo>
                    <a:pt x="1358" y="2346"/>
                  </a:lnTo>
                  <a:lnTo>
                    <a:pt x="1358" y="2334"/>
                  </a:lnTo>
                  <a:lnTo>
                    <a:pt x="2334" y="1346"/>
                  </a:lnTo>
                  <a:lnTo>
                    <a:pt x="2346" y="1346"/>
                  </a:lnTo>
                  <a:lnTo>
                    <a:pt x="2680" y="1679"/>
                  </a:lnTo>
                  <a:cubicBezTo>
                    <a:pt x="2748" y="1747"/>
                    <a:pt x="2832" y="1780"/>
                    <a:pt x="2916" y="1780"/>
                  </a:cubicBezTo>
                  <a:cubicBezTo>
                    <a:pt x="2978" y="1780"/>
                    <a:pt x="3041" y="1762"/>
                    <a:pt x="3096" y="1727"/>
                  </a:cubicBezTo>
                  <a:cubicBezTo>
                    <a:pt x="3537" y="1441"/>
                    <a:pt x="4037" y="1227"/>
                    <a:pt x="4549" y="1108"/>
                  </a:cubicBezTo>
                  <a:cubicBezTo>
                    <a:pt x="4704" y="1084"/>
                    <a:pt x="4823" y="953"/>
                    <a:pt x="4823" y="786"/>
                  </a:cubicBezTo>
                  <a:lnTo>
                    <a:pt x="4823" y="322"/>
                  </a:lnTo>
                  <a:cubicBezTo>
                    <a:pt x="4823" y="322"/>
                    <a:pt x="4823" y="310"/>
                    <a:pt x="4835" y="310"/>
                  </a:cubicBezTo>
                  <a:close/>
                  <a:moveTo>
                    <a:pt x="4835" y="0"/>
                  </a:moveTo>
                  <a:cubicBezTo>
                    <a:pt x="4656" y="0"/>
                    <a:pt x="4513" y="143"/>
                    <a:pt x="4513" y="322"/>
                  </a:cubicBezTo>
                  <a:lnTo>
                    <a:pt x="4513" y="786"/>
                  </a:lnTo>
                  <a:cubicBezTo>
                    <a:pt x="4513" y="786"/>
                    <a:pt x="4513" y="798"/>
                    <a:pt x="4489" y="798"/>
                  </a:cubicBezTo>
                  <a:cubicBezTo>
                    <a:pt x="3930" y="917"/>
                    <a:pt x="3406" y="1143"/>
                    <a:pt x="2930" y="1453"/>
                  </a:cubicBezTo>
                  <a:lnTo>
                    <a:pt x="2918" y="1453"/>
                  </a:lnTo>
                  <a:lnTo>
                    <a:pt x="2584" y="1131"/>
                  </a:lnTo>
                  <a:cubicBezTo>
                    <a:pt x="2519" y="1066"/>
                    <a:pt x="2436" y="1033"/>
                    <a:pt x="2351" y="1033"/>
                  </a:cubicBezTo>
                  <a:cubicBezTo>
                    <a:pt x="2266" y="1033"/>
                    <a:pt x="2180" y="1066"/>
                    <a:pt x="2108" y="1131"/>
                  </a:cubicBezTo>
                  <a:lnTo>
                    <a:pt x="1132" y="2108"/>
                  </a:lnTo>
                  <a:cubicBezTo>
                    <a:pt x="1001" y="2251"/>
                    <a:pt x="1001" y="2453"/>
                    <a:pt x="1132" y="2584"/>
                  </a:cubicBezTo>
                  <a:lnTo>
                    <a:pt x="1453" y="2917"/>
                  </a:lnTo>
                  <a:lnTo>
                    <a:pt x="1453" y="2929"/>
                  </a:lnTo>
                  <a:cubicBezTo>
                    <a:pt x="1144" y="3405"/>
                    <a:pt x="941" y="3941"/>
                    <a:pt x="799" y="4489"/>
                  </a:cubicBezTo>
                  <a:cubicBezTo>
                    <a:pt x="799" y="4489"/>
                    <a:pt x="799" y="4513"/>
                    <a:pt x="787" y="4513"/>
                  </a:cubicBezTo>
                  <a:lnTo>
                    <a:pt x="322" y="4513"/>
                  </a:lnTo>
                  <a:cubicBezTo>
                    <a:pt x="144" y="4513"/>
                    <a:pt x="1" y="4656"/>
                    <a:pt x="1" y="4834"/>
                  </a:cubicBezTo>
                  <a:lnTo>
                    <a:pt x="1" y="6215"/>
                  </a:lnTo>
                  <a:cubicBezTo>
                    <a:pt x="1" y="6394"/>
                    <a:pt x="144" y="6549"/>
                    <a:pt x="322" y="6549"/>
                  </a:cubicBezTo>
                  <a:lnTo>
                    <a:pt x="787" y="6549"/>
                  </a:lnTo>
                  <a:cubicBezTo>
                    <a:pt x="787" y="6549"/>
                    <a:pt x="799" y="6549"/>
                    <a:pt x="799" y="6561"/>
                  </a:cubicBezTo>
                  <a:cubicBezTo>
                    <a:pt x="918" y="7132"/>
                    <a:pt x="1144" y="7644"/>
                    <a:pt x="1453" y="8120"/>
                  </a:cubicBezTo>
                  <a:lnTo>
                    <a:pt x="1453" y="8144"/>
                  </a:lnTo>
                  <a:lnTo>
                    <a:pt x="1132" y="8466"/>
                  </a:lnTo>
                  <a:cubicBezTo>
                    <a:pt x="1001" y="8597"/>
                    <a:pt x="1001" y="8811"/>
                    <a:pt x="1132" y="8942"/>
                  </a:cubicBezTo>
                  <a:lnTo>
                    <a:pt x="2108" y="9930"/>
                  </a:lnTo>
                  <a:cubicBezTo>
                    <a:pt x="2180" y="9996"/>
                    <a:pt x="2266" y="10028"/>
                    <a:pt x="2351" y="10028"/>
                  </a:cubicBezTo>
                  <a:cubicBezTo>
                    <a:pt x="2436" y="10028"/>
                    <a:pt x="2519" y="9996"/>
                    <a:pt x="2584" y="9930"/>
                  </a:cubicBezTo>
                  <a:lnTo>
                    <a:pt x="2918" y="9597"/>
                  </a:lnTo>
                  <a:lnTo>
                    <a:pt x="2930" y="9597"/>
                  </a:lnTo>
                  <a:cubicBezTo>
                    <a:pt x="3406" y="9906"/>
                    <a:pt x="3942" y="10121"/>
                    <a:pt x="4489" y="10252"/>
                  </a:cubicBezTo>
                  <a:cubicBezTo>
                    <a:pt x="4489" y="10252"/>
                    <a:pt x="4513" y="10252"/>
                    <a:pt x="4513" y="10263"/>
                  </a:cubicBezTo>
                  <a:lnTo>
                    <a:pt x="4513" y="10728"/>
                  </a:lnTo>
                  <a:cubicBezTo>
                    <a:pt x="4513" y="10906"/>
                    <a:pt x="4656" y="11061"/>
                    <a:pt x="4835" y="11061"/>
                  </a:cubicBezTo>
                  <a:lnTo>
                    <a:pt x="6216" y="11061"/>
                  </a:lnTo>
                  <a:cubicBezTo>
                    <a:pt x="6394" y="11061"/>
                    <a:pt x="6549" y="10906"/>
                    <a:pt x="6549" y="10728"/>
                  </a:cubicBezTo>
                  <a:lnTo>
                    <a:pt x="6549" y="10263"/>
                  </a:lnTo>
                  <a:cubicBezTo>
                    <a:pt x="6549" y="10263"/>
                    <a:pt x="6549" y="10252"/>
                    <a:pt x="6561" y="10252"/>
                  </a:cubicBezTo>
                  <a:cubicBezTo>
                    <a:pt x="7133" y="10132"/>
                    <a:pt x="7645" y="9906"/>
                    <a:pt x="8121" y="9597"/>
                  </a:cubicBezTo>
                  <a:lnTo>
                    <a:pt x="8145" y="9597"/>
                  </a:lnTo>
                  <a:lnTo>
                    <a:pt x="8466" y="9930"/>
                  </a:lnTo>
                  <a:cubicBezTo>
                    <a:pt x="8532" y="9996"/>
                    <a:pt x="8618" y="10028"/>
                    <a:pt x="8704" y="10028"/>
                  </a:cubicBezTo>
                  <a:cubicBezTo>
                    <a:pt x="8791" y="10028"/>
                    <a:pt x="8877" y="9996"/>
                    <a:pt x="8942" y="9930"/>
                  </a:cubicBezTo>
                  <a:lnTo>
                    <a:pt x="9931" y="8942"/>
                  </a:lnTo>
                  <a:cubicBezTo>
                    <a:pt x="10062" y="8811"/>
                    <a:pt x="10062" y="8597"/>
                    <a:pt x="9931" y="8466"/>
                  </a:cubicBezTo>
                  <a:lnTo>
                    <a:pt x="9597" y="8144"/>
                  </a:lnTo>
                  <a:lnTo>
                    <a:pt x="9597" y="8120"/>
                  </a:lnTo>
                  <a:cubicBezTo>
                    <a:pt x="9919" y="7644"/>
                    <a:pt x="10121" y="7108"/>
                    <a:pt x="10252" y="6561"/>
                  </a:cubicBezTo>
                  <a:cubicBezTo>
                    <a:pt x="10252" y="6561"/>
                    <a:pt x="10252" y="6549"/>
                    <a:pt x="10264" y="6549"/>
                  </a:cubicBezTo>
                  <a:lnTo>
                    <a:pt x="10728" y="6549"/>
                  </a:lnTo>
                  <a:cubicBezTo>
                    <a:pt x="10907" y="6549"/>
                    <a:pt x="11062" y="6394"/>
                    <a:pt x="11062" y="6215"/>
                  </a:cubicBezTo>
                  <a:lnTo>
                    <a:pt x="11062" y="4834"/>
                  </a:lnTo>
                  <a:cubicBezTo>
                    <a:pt x="11062" y="4656"/>
                    <a:pt x="10907" y="4513"/>
                    <a:pt x="10728" y="4513"/>
                  </a:cubicBezTo>
                  <a:lnTo>
                    <a:pt x="10264" y="4513"/>
                  </a:lnTo>
                  <a:cubicBezTo>
                    <a:pt x="10264" y="4513"/>
                    <a:pt x="10252" y="4513"/>
                    <a:pt x="10252" y="4489"/>
                  </a:cubicBezTo>
                  <a:cubicBezTo>
                    <a:pt x="10133" y="3929"/>
                    <a:pt x="9907" y="3405"/>
                    <a:pt x="9597" y="2929"/>
                  </a:cubicBezTo>
                  <a:lnTo>
                    <a:pt x="9597" y="2917"/>
                  </a:lnTo>
                  <a:lnTo>
                    <a:pt x="9931" y="2584"/>
                  </a:lnTo>
                  <a:cubicBezTo>
                    <a:pt x="10062" y="2453"/>
                    <a:pt x="10062" y="2239"/>
                    <a:pt x="9931" y="2108"/>
                  </a:cubicBezTo>
                  <a:lnTo>
                    <a:pt x="8942" y="1131"/>
                  </a:lnTo>
                  <a:cubicBezTo>
                    <a:pt x="8877" y="1066"/>
                    <a:pt x="8791" y="1033"/>
                    <a:pt x="8704" y="1033"/>
                  </a:cubicBezTo>
                  <a:cubicBezTo>
                    <a:pt x="8618" y="1033"/>
                    <a:pt x="8532" y="1066"/>
                    <a:pt x="8466" y="1131"/>
                  </a:cubicBezTo>
                  <a:lnTo>
                    <a:pt x="8145" y="1453"/>
                  </a:lnTo>
                  <a:lnTo>
                    <a:pt x="8121" y="1453"/>
                  </a:lnTo>
                  <a:cubicBezTo>
                    <a:pt x="7645" y="1143"/>
                    <a:pt x="7109" y="941"/>
                    <a:pt x="6561" y="798"/>
                  </a:cubicBezTo>
                  <a:cubicBezTo>
                    <a:pt x="6561" y="798"/>
                    <a:pt x="6549" y="798"/>
                    <a:pt x="6549" y="786"/>
                  </a:cubicBezTo>
                  <a:lnTo>
                    <a:pt x="6549" y="322"/>
                  </a:lnTo>
                  <a:cubicBezTo>
                    <a:pt x="6549" y="143"/>
                    <a:pt x="6394" y="0"/>
                    <a:pt x="6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4"/>
            <p:cNvSpPr/>
            <p:nvPr/>
          </p:nvSpPr>
          <p:spPr>
            <a:xfrm>
              <a:off x="1885146" y="1578204"/>
              <a:ext cx="182322" cy="180603"/>
            </a:xfrm>
            <a:custGeom>
              <a:avLst/>
              <a:gdLst/>
              <a:ahLst/>
              <a:cxnLst/>
              <a:rect l="l" t="t" r="r" b="b"/>
              <a:pathLst>
                <a:path w="5728" h="5674" extrusionOk="0">
                  <a:moveTo>
                    <a:pt x="3502" y="0"/>
                  </a:moveTo>
                  <a:cubicBezTo>
                    <a:pt x="3438" y="0"/>
                    <a:pt x="3374" y="2"/>
                    <a:pt x="3311" y="6"/>
                  </a:cubicBezTo>
                  <a:cubicBezTo>
                    <a:pt x="2453" y="53"/>
                    <a:pt x="1644" y="411"/>
                    <a:pt x="1048" y="1018"/>
                  </a:cubicBezTo>
                  <a:cubicBezTo>
                    <a:pt x="441" y="1625"/>
                    <a:pt x="84" y="2435"/>
                    <a:pt x="36" y="3280"/>
                  </a:cubicBezTo>
                  <a:cubicBezTo>
                    <a:pt x="1" y="4125"/>
                    <a:pt x="263" y="4959"/>
                    <a:pt x="798" y="5614"/>
                  </a:cubicBezTo>
                  <a:cubicBezTo>
                    <a:pt x="834" y="5661"/>
                    <a:pt x="870" y="5673"/>
                    <a:pt x="917" y="5673"/>
                  </a:cubicBezTo>
                  <a:cubicBezTo>
                    <a:pt x="953" y="5673"/>
                    <a:pt x="989" y="5661"/>
                    <a:pt x="1025" y="5649"/>
                  </a:cubicBezTo>
                  <a:cubicBezTo>
                    <a:pt x="1096" y="5590"/>
                    <a:pt x="1096" y="5483"/>
                    <a:pt x="1048" y="5423"/>
                  </a:cubicBezTo>
                  <a:cubicBezTo>
                    <a:pt x="572" y="4828"/>
                    <a:pt x="322" y="4066"/>
                    <a:pt x="370" y="3304"/>
                  </a:cubicBezTo>
                  <a:cubicBezTo>
                    <a:pt x="417" y="2530"/>
                    <a:pt x="727" y="1804"/>
                    <a:pt x="1275" y="1256"/>
                  </a:cubicBezTo>
                  <a:cubicBezTo>
                    <a:pt x="1822" y="708"/>
                    <a:pt x="2560" y="375"/>
                    <a:pt x="3334" y="351"/>
                  </a:cubicBezTo>
                  <a:cubicBezTo>
                    <a:pt x="3397" y="347"/>
                    <a:pt x="3459" y="345"/>
                    <a:pt x="3521" y="345"/>
                  </a:cubicBezTo>
                  <a:cubicBezTo>
                    <a:pt x="4227" y="345"/>
                    <a:pt x="4895" y="592"/>
                    <a:pt x="5442" y="1030"/>
                  </a:cubicBezTo>
                  <a:cubicBezTo>
                    <a:pt x="5473" y="1055"/>
                    <a:pt x="5510" y="1068"/>
                    <a:pt x="5547" y="1068"/>
                  </a:cubicBezTo>
                  <a:cubicBezTo>
                    <a:pt x="5595" y="1068"/>
                    <a:pt x="5641" y="1046"/>
                    <a:pt x="5668" y="1006"/>
                  </a:cubicBezTo>
                  <a:cubicBezTo>
                    <a:pt x="5727" y="911"/>
                    <a:pt x="5716" y="815"/>
                    <a:pt x="5656" y="768"/>
                  </a:cubicBezTo>
                  <a:cubicBezTo>
                    <a:pt x="5050" y="272"/>
                    <a:pt x="4291" y="0"/>
                    <a:pt x="3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4"/>
            <p:cNvSpPr/>
            <p:nvPr/>
          </p:nvSpPr>
          <p:spPr>
            <a:xfrm>
              <a:off x="1923820" y="1610193"/>
              <a:ext cx="183054" cy="186874"/>
            </a:xfrm>
            <a:custGeom>
              <a:avLst/>
              <a:gdLst/>
              <a:ahLst/>
              <a:cxnLst/>
              <a:rect l="l" t="t" r="r" b="b"/>
              <a:pathLst>
                <a:path w="5751" h="5871" extrusionOk="0">
                  <a:moveTo>
                    <a:pt x="3310" y="358"/>
                  </a:moveTo>
                  <a:lnTo>
                    <a:pt x="3310" y="1025"/>
                  </a:lnTo>
                  <a:cubicBezTo>
                    <a:pt x="3310" y="1132"/>
                    <a:pt x="3274" y="1251"/>
                    <a:pt x="3227" y="1334"/>
                  </a:cubicBezTo>
                  <a:lnTo>
                    <a:pt x="3155" y="1501"/>
                  </a:lnTo>
                  <a:cubicBezTo>
                    <a:pt x="3143" y="1525"/>
                    <a:pt x="3143" y="1549"/>
                    <a:pt x="3143" y="1573"/>
                  </a:cubicBezTo>
                  <a:lnTo>
                    <a:pt x="3143" y="1918"/>
                  </a:lnTo>
                  <a:cubicBezTo>
                    <a:pt x="3143" y="2156"/>
                    <a:pt x="3048" y="2382"/>
                    <a:pt x="2869" y="2549"/>
                  </a:cubicBezTo>
                  <a:cubicBezTo>
                    <a:pt x="2691" y="2704"/>
                    <a:pt x="2477" y="2799"/>
                    <a:pt x="2226" y="2799"/>
                  </a:cubicBezTo>
                  <a:cubicBezTo>
                    <a:pt x="1774" y="2787"/>
                    <a:pt x="1381" y="2370"/>
                    <a:pt x="1381" y="1870"/>
                  </a:cubicBezTo>
                  <a:lnTo>
                    <a:pt x="1381" y="1573"/>
                  </a:lnTo>
                  <a:cubicBezTo>
                    <a:pt x="1381" y="1549"/>
                    <a:pt x="1381" y="1525"/>
                    <a:pt x="1369" y="1501"/>
                  </a:cubicBezTo>
                  <a:lnTo>
                    <a:pt x="1262" y="1311"/>
                  </a:lnTo>
                  <a:cubicBezTo>
                    <a:pt x="1238" y="1227"/>
                    <a:pt x="1203" y="1156"/>
                    <a:pt x="1203" y="1072"/>
                  </a:cubicBezTo>
                  <a:lnTo>
                    <a:pt x="1203" y="1049"/>
                  </a:lnTo>
                  <a:cubicBezTo>
                    <a:pt x="1203" y="668"/>
                    <a:pt x="1524" y="358"/>
                    <a:pt x="1905" y="358"/>
                  </a:cubicBezTo>
                  <a:close/>
                  <a:moveTo>
                    <a:pt x="1905" y="3049"/>
                  </a:moveTo>
                  <a:cubicBezTo>
                    <a:pt x="2012" y="3085"/>
                    <a:pt x="2119" y="3108"/>
                    <a:pt x="2238" y="3108"/>
                  </a:cubicBezTo>
                  <a:lnTo>
                    <a:pt x="2274" y="3108"/>
                  </a:lnTo>
                  <a:cubicBezTo>
                    <a:pt x="2393" y="3108"/>
                    <a:pt x="2512" y="3097"/>
                    <a:pt x="2631" y="3049"/>
                  </a:cubicBezTo>
                  <a:lnTo>
                    <a:pt x="2631" y="3049"/>
                  </a:lnTo>
                  <a:cubicBezTo>
                    <a:pt x="2619" y="3108"/>
                    <a:pt x="2631" y="3156"/>
                    <a:pt x="2655" y="3204"/>
                  </a:cubicBezTo>
                  <a:lnTo>
                    <a:pt x="2512" y="3335"/>
                  </a:lnTo>
                  <a:cubicBezTo>
                    <a:pt x="2441" y="3406"/>
                    <a:pt x="2357" y="3442"/>
                    <a:pt x="2262" y="3442"/>
                  </a:cubicBezTo>
                  <a:cubicBezTo>
                    <a:pt x="2179" y="3442"/>
                    <a:pt x="2084" y="3406"/>
                    <a:pt x="2012" y="3335"/>
                  </a:cubicBezTo>
                  <a:lnTo>
                    <a:pt x="1881" y="3204"/>
                  </a:lnTo>
                  <a:cubicBezTo>
                    <a:pt x="1893" y="3156"/>
                    <a:pt x="1905" y="3108"/>
                    <a:pt x="1905" y="3049"/>
                  </a:cubicBezTo>
                  <a:close/>
                  <a:moveTo>
                    <a:pt x="2810" y="3466"/>
                  </a:moveTo>
                  <a:cubicBezTo>
                    <a:pt x="2858" y="3501"/>
                    <a:pt x="2905" y="3513"/>
                    <a:pt x="2941" y="3525"/>
                  </a:cubicBezTo>
                  <a:lnTo>
                    <a:pt x="3524" y="3692"/>
                  </a:lnTo>
                  <a:cubicBezTo>
                    <a:pt x="3679" y="3739"/>
                    <a:pt x="3774" y="3870"/>
                    <a:pt x="3774" y="4037"/>
                  </a:cubicBezTo>
                  <a:lnTo>
                    <a:pt x="3774" y="5132"/>
                  </a:lnTo>
                  <a:lnTo>
                    <a:pt x="3822" y="5132"/>
                  </a:lnTo>
                  <a:cubicBezTo>
                    <a:pt x="3703" y="5204"/>
                    <a:pt x="3584" y="5263"/>
                    <a:pt x="3453" y="5311"/>
                  </a:cubicBezTo>
                  <a:lnTo>
                    <a:pt x="3453" y="4335"/>
                  </a:lnTo>
                  <a:cubicBezTo>
                    <a:pt x="3453" y="4240"/>
                    <a:pt x="3381" y="4168"/>
                    <a:pt x="3286" y="4168"/>
                  </a:cubicBezTo>
                  <a:cubicBezTo>
                    <a:pt x="3203" y="4168"/>
                    <a:pt x="3119" y="4240"/>
                    <a:pt x="3119" y="4335"/>
                  </a:cubicBezTo>
                  <a:lnTo>
                    <a:pt x="3119" y="5430"/>
                  </a:lnTo>
                  <a:cubicBezTo>
                    <a:pt x="2881" y="5502"/>
                    <a:pt x="2655" y="5537"/>
                    <a:pt x="2405" y="5549"/>
                  </a:cubicBezTo>
                  <a:lnTo>
                    <a:pt x="2262" y="5549"/>
                  </a:lnTo>
                  <a:cubicBezTo>
                    <a:pt x="1965" y="5549"/>
                    <a:pt x="1667" y="5502"/>
                    <a:pt x="1381" y="5430"/>
                  </a:cubicBezTo>
                  <a:lnTo>
                    <a:pt x="1381" y="4335"/>
                  </a:lnTo>
                  <a:cubicBezTo>
                    <a:pt x="1381" y="4240"/>
                    <a:pt x="1310" y="4168"/>
                    <a:pt x="1214" y="4168"/>
                  </a:cubicBezTo>
                  <a:cubicBezTo>
                    <a:pt x="1131" y="4168"/>
                    <a:pt x="1060" y="4240"/>
                    <a:pt x="1060" y="4335"/>
                  </a:cubicBezTo>
                  <a:lnTo>
                    <a:pt x="1060" y="5311"/>
                  </a:lnTo>
                  <a:cubicBezTo>
                    <a:pt x="941" y="5252"/>
                    <a:pt x="798" y="5192"/>
                    <a:pt x="679" y="5132"/>
                  </a:cubicBezTo>
                  <a:lnTo>
                    <a:pt x="679" y="4037"/>
                  </a:lnTo>
                  <a:cubicBezTo>
                    <a:pt x="679" y="3870"/>
                    <a:pt x="786" y="3739"/>
                    <a:pt x="941" y="3692"/>
                  </a:cubicBezTo>
                  <a:lnTo>
                    <a:pt x="1512" y="3525"/>
                  </a:lnTo>
                  <a:cubicBezTo>
                    <a:pt x="1560" y="3513"/>
                    <a:pt x="1619" y="3501"/>
                    <a:pt x="1655" y="3466"/>
                  </a:cubicBezTo>
                  <a:lnTo>
                    <a:pt x="1750" y="3573"/>
                  </a:lnTo>
                  <a:cubicBezTo>
                    <a:pt x="1893" y="3704"/>
                    <a:pt x="2072" y="3763"/>
                    <a:pt x="2226" y="3763"/>
                  </a:cubicBezTo>
                  <a:cubicBezTo>
                    <a:pt x="2405" y="3763"/>
                    <a:pt x="2572" y="3704"/>
                    <a:pt x="2703" y="3573"/>
                  </a:cubicBezTo>
                  <a:lnTo>
                    <a:pt x="2810" y="3466"/>
                  </a:lnTo>
                  <a:close/>
                  <a:moveTo>
                    <a:pt x="1893" y="1"/>
                  </a:moveTo>
                  <a:cubicBezTo>
                    <a:pt x="1322" y="1"/>
                    <a:pt x="869" y="465"/>
                    <a:pt x="869" y="1025"/>
                  </a:cubicBezTo>
                  <a:lnTo>
                    <a:pt x="869" y="1037"/>
                  </a:lnTo>
                  <a:cubicBezTo>
                    <a:pt x="869" y="1168"/>
                    <a:pt x="893" y="1311"/>
                    <a:pt x="953" y="1430"/>
                  </a:cubicBezTo>
                  <a:lnTo>
                    <a:pt x="1048" y="1596"/>
                  </a:lnTo>
                  <a:lnTo>
                    <a:pt x="1048" y="1858"/>
                  </a:lnTo>
                  <a:cubicBezTo>
                    <a:pt x="1048" y="2275"/>
                    <a:pt x="1250" y="2644"/>
                    <a:pt x="1560" y="2882"/>
                  </a:cubicBezTo>
                  <a:lnTo>
                    <a:pt x="1560" y="3037"/>
                  </a:lnTo>
                  <a:cubicBezTo>
                    <a:pt x="1560" y="3108"/>
                    <a:pt x="1500" y="3180"/>
                    <a:pt x="1429" y="3216"/>
                  </a:cubicBezTo>
                  <a:lnTo>
                    <a:pt x="845" y="3382"/>
                  </a:lnTo>
                  <a:cubicBezTo>
                    <a:pt x="548" y="3466"/>
                    <a:pt x="357" y="3739"/>
                    <a:pt x="357" y="4037"/>
                  </a:cubicBezTo>
                  <a:lnTo>
                    <a:pt x="357" y="4906"/>
                  </a:lnTo>
                  <a:cubicBezTo>
                    <a:pt x="333" y="4894"/>
                    <a:pt x="310" y="4859"/>
                    <a:pt x="286" y="4847"/>
                  </a:cubicBezTo>
                  <a:cubicBezTo>
                    <a:pt x="256" y="4822"/>
                    <a:pt x="220" y="4810"/>
                    <a:pt x="185" y="4810"/>
                  </a:cubicBezTo>
                  <a:cubicBezTo>
                    <a:pt x="135" y="4810"/>
                    <a:pt x="87" y="4834"/>
                    <a:pt x="60" y="4882"/>
                  </a:cubicBezTo>
                  <a:cubicBezTo>
                    <a:pt x="0" y="4954"/>
                    <a:pt x="12" y="5061"/>
                    <a:pt x="95" y="5097"/>
                  </a:cubicBezTo>
                  <a:cubicBezTo>
                    <a:pt x="702" y="5597"/>
                    <a:pt x="1476" y="5871"/>
                    <a:pt x="2262" y="5871"/>
                  </a:cubicBezTo>
                  <a:lnTo>
                    <a:pt x="2429" y="5871"/>
                  </a:lnTo>
                  <a:cubicBezTo>
                    <a:pt x="3286" y="5835"/>
                    <a:pt x="4096" y="5478"/>
                    <a:pt x="4691" y="4859"/>
                  </a:cubicBezTo>
                  <a:cubicBezTo>
                    <a:pt x="5298" y="4251"/>
                    <a:pt x="5655" y="3454"/>
                    <a:pt x="5703" y="2596"/>
                  </a:cubicBezTo>
                  <a:cubicBezTo>
                    <a:pt x="5751" y="1751"/>
                    <a:pt x="5477" y="918"/>
                    <a:pt x="4941" y="263"/>
                  </a:cubicBezTo>
                  <a:cubicBezTo>
                    <a:pt x="4908" y="223"/>
                    <a:pt x="4861" y="206"/>
                    <a:pt x="4815" y="206"/>
                  </a:cubicBezTo>
                  <a:cubicBezTo>
                    <a:pt x="4778" y="206"/>
                    <a:pt x="4742" y="218"/>
                    <a:pt x="4715" y="239"/>
                  </a:cubicBezTo>
                  <a:cubicBezTo>
                    <a:pt x="4643" y="299"/>
                    <a:pt x="4643" y="406"/>
                    <a:pt x="4691" y="465"/>
                  </a:cubicBezTo>
                  <a:cubicBezTo>
                    <a:pt x="5167" y="1061"/>
                    <a:pt x="5417" y="1811"/>
                    <a:pt x="5370" y="2573"/>
                  </a:cubicBezTo>
                  <a:cubicBezTo>
                    <a:pt x="5334" y="3347"/>
                    <a:pt x="5013" y="4073"/>
                    <a:pt x="4465" y="4632"/>
                  </a:cubicBezTo>
                  <a:cubicBezTo>
                    <a:pt x="4358" y="4728"/>
                    <a:pt x="4262" y="4823"/>
                    <a:pt x="4155" y="4906"/>
                  </a:cubicBezTo>
                  <a:lnTo>
                    <a:pt x="4155" y="4037"/>
                  </a:lnTo>
                  <a:cubicBezTo>
                    <a:pt x="4155" y="3739"/>
                    <a:pt x="3941" y="3466"/>
                    <a:pt x="3667" y="3382"/>
                  </a:cubicBezTo>
                  <a:lnTo>
                    <a:pt x="3084" y="3216"/>
                  </a:lnTo>
                  <a:cubicBezTo>
                    <a:pt x="3012" y="3180"/>
                    <a:pt x="2953" y="3120"/>
                    <a:pt x="2953" y="3037"/>
                  </a:cubicBezTo>
                  <a:lnTo>
                    <a:pt x="2953" y="2906"/>
                  </a:lnTo>
                  <a:cubicBezTo>
                    <a:pt x="3012" y="2858"/>
                    <a:pt x="3048" y="2823"/>
                    <a:pt x="3096" y="2763"/>
                  </a:cubicBezTo>
                  <a:cubicBezTo>
                    <a:pt x="3334" y="2549"/>
                    <a:pt x="3453" y="2227"/>
                    <a:pt x="3453" y="1906"/>
                  </a:cubicBezTo>
                  <a:lnTo>
                    <a:pt x="3453" y="1596"/>
                  </a:lnTo>
                  <a:lnTo>
                    <a:pt x="3512" y="1453"/>
                  </a:lnTo>
                  <a:cubicBezTo>
                    <a:pt x="3584" y="1311"/>
                    <a:pt x="3620" y="1156"/>
                    <a:pt x="3620" y="1001"/>
                  </a:cubicBezTo>
                  <a:lnTo>
                    <a:pt x="3620" y="168"/>
                  </a:lnTo>
                  <a:cubicBezTo>
                    <a:pt x="3620" y="72"/>
                    <a:pt x="3548" y="1"/>
                    <a:pt x="3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4"/>
            <p:cNvSpPr/>
            <p:nvPr/>
          </p:nvSpPr>
          <p:spPr>
            <a:xfrm>
              <a:off x="1974207" y="1638617"/>
              <a:ext cx="43989" cy="15597"/>
            </a:xfrm>
            <a:custGeom>
              <a:avLst/>
              <a:gdLst/>
              <a:ahLst/>
              <a:cxnLst/>
              <a:rect l="l" t="t" r="r" b="b"/>
              <a:pathLst>
                <a:path w="1382" h="490" extrusionOk="0">
                  <a:moveTo>
                    <a:pt x="155" y="1"/>
                  </a:moveTo>
                  <a:cubicBezTo>
                    <a:pt x="72" y="1"/>
                    <a:pt x="1" y="72"/>
                    <a:pt x="1" y="168"/>
                  </a:cubicBezTo>
                  <a:cubicBezTo>
                    <a:pt x="1" y="251"/>
                    <a:pt x="72" y="322"/>
                    <a:pt x="155" y="322"/>
                  </a:cubicBezTo>
                  <a:cubicBezTo>
                    <a:pt x="334" y="322"/>
                    <a:pt x="870" y="358"/>
                    <a:pt x="1132" y="477"/>
                  </a:cubicBezTo>
                  <a:cubicBezTo>
                    <a:pt x="1155" y="489"/>
                    <a:pt x="1167" y="489"/>
                    <a:pt x="1203" y="489"/>
                  </a:cubicBezTo>
                  <a:cubicBezTo>
                    <a:pt x="1263" y="489"/>
                    <a:pt x="1322" y="465"/>
                    <a:pt x="1346" y="406"/>
                  </a:cubicBezTo>
                  <a:cubicBezTo>
                    <a:pt x="1382" y="322"/>
                    <a:pt x="1346" y="227"/>
                    <a:pt x="1275" y="191"/>
                  </a:cubicBezTo>
                  <a:cubicBezTo>
                    <a:pt x="905" y="1"/>
                    <a:pt x="191"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54"/>
          <p:cNvGrpSpPr/>
          <p:nvPr/>
        </p:nvGrpSpPr>
        <p:grpSpPr>
          <a:xfrm>
            <a:off x="3614217" y="1904752"/>
            <a:ext cx="461180" cy="417900"/>
            <a:chOff x="4670239" y="1541599"/>
            <a:chExt cx="359679" cy="321833"/>
          </a:xfrm>
        </p:grpSpPr>
        <p:sp>
          <p:nvSpPr>
            <p:cNvPr id="1158" name="Google Shape;1158;p54"/>
            <p:cNvSpPr/>
            <p:nvPr/>
          </p:nvSpPr>
          <p:spPr>
            <a:xfrm>
              <a:off x="4818790" y="1606787"/>
              <a:ext cx="28838" cy="49687"/>
            </a:xfrm>
            <a:custGeom>
              <a:avLst/>
              <a:gdLst/>
              <a:ahLst/>
              <a:cxnLst/>
              <a:rect l="l" t="t" r="r" b="b"/>
              <a:pathLst>
                <a:path w="906" h="1561" extrusionOk="0">
                  <a:moveTo>
                    <a:pt x="429" y="298"/>
                  </a:moveTo>
                  <a:lnTo>
                    <a:pt x="429" y="584"/>
                  </a:lnTo>
                  <a:cubicBezTo>
                    <a:pt x="310" y="537"/>
                    <a:pt x="287" y="489"/>
                    <a:pt x="287" y="429"/>
                  </a:cubicBezTo>
                  <a:cubicBezTo>
                    <a:pt x="287" y="346"/>
                    <a:pt x="358" y="310"/>
                    <a:pt x="429" y="298"/>
                  </a:cubicBezTo>
                  <a:close/>
                  <a:moveTo>
                    <a:pt x="537" y="882"/>
                  </a:moveTo>
                  <a:cubicBezTo>
                    <a:pt x="656" y="929"/>
                    <a:pt x="680" y="989"/>
                    <a:pt x="680" y="1060"/>
                  </a:cubicBezTo>
                  <a:cubicBezTo>
                    <a:pt x="680" y="1132"/>
                    <a:pt x="620" y="1191"/>
                    <a:pt x="537" y="1203"/>
                  </a:cubicBezTo>
                  <a:lnTo>
                    <a:pt x="537" y="882"/>
                  </a:lnTo>
                  <a:close/>
                  <a:moveTo>
                    <a:pt x="477" y="1"/>
                  </a:moveTo>
                  <a:cubicBezTo>
                    <a:pt x="441" y="1"/>
                    <a:pt x="418" y="13"/>
                    <a:pt x="418" y="48"/>
                  </a:cubicBezTo>
                  <a:lnTo>
                    <a:pt x="418" y="108"/>
                  </a:lnTo>
                  <a:cubicBezTo>
                    <a:pt x="191" y="132"/>
                    <a:pt x="48" y="251"/>
                    <a:pt x="48" y="477"/>
                  </a:cubicBezTo>
                  <a:cubicBezTo>
                    <a:pt x="48" y="715"/>
                    <a:pt x="227" y="787"/>
                    <a:pt x="418" y="870"/>
                  </a:cubicBezTo>
                  <a:lnTo>
                    <a:pt x="418" y="1239"/>
                  </a:lnTo>
                  <a:cubicBezTo>
                    <a:pt x="310" y="1215"/>
                    <a:pt x="263" y="1191"/>
                    <a:pt x="179" y="1120"/>
                  </a:cubicBezTo>
                  <a:cubicBezTo>
                    <a:pt x="159" y="1104"/>
                    <a:pt x="138" y="1096"/>
                    <a:pt x="118" y="1096"/>
                  </a:cubicBezTo>
                  <a:cubicBezTo>
                    <a:pt x="93" y="1096"/>
                    <a:pt x="69" y="1110"/>
                    <a:pt x="48" y="1144"/>
                  </a:cubicBezTo>
                  <a:cubicBezTo>
                    <a:pt x="1" y="1203"/>
                    <a:pt x="1" y="1263"/>
                    <a:pt x="48" y="1310"/>
                  </a:cubicBezTo>
                  <a:cubicBezTo>
                    <a:pt x="120" y="1418"/>
                    <a:pt x="287" y="1465"/>
                    <a:pt x="418" y="1465"/>
                  </a:cubicBezTo>
                  <a:lnTo>
                    <a:pt x="418" y="1513"/>
                  </a:lnTo>
                  <a:cubicBezTo>
                    <a:pt x="418" y="1549"/>
                    <a:pt x="441" y="1560"/>
                    <a:pt x="477" y="1560"/>
                  </a:cubicBezTo>
                  <a:cubicBezTo>
                    <a:pt x="501" y="1560"/>
                    <a:pt x="537" y="1549"/>
                    <a:pt x="537" y="1513"/>
                  </a:cubicBezTo>
                  <a:lnTo>
                    <a:pt x="537" y="1429"/>
                  </a:lnTo>
                  <a:cubicBezTo>
                    <a:pt x="727" y="1406"/>
                    <a:pt x="894" y="1263"/>
                    <a:pt x="894" y="1025"/>
                  </a:cubicBezTo>
                  <a:cubicBezTo>
                    <a:pt x="906" y="787"/>
                    <a:pt x="763" y="703"/>
                    <a:pt x="549" y="632"/>
                  </a:cubicBezTo>
                  <a:lnTo>
                    <a:pt x="549" y="286"/>
                  </a:lnTo>
                  <a:cubicBezTo>
                    <a:pt x="596" y="286"/>
                    <a:pt x="644" y="298"/>
                    <a:pt x="680" y="334"/>
                  </a:cubicBezTo>
                  <a:cubicBezTo>
                    <a:pt x="707" y="341"/>
                    <a:pt x="738" y="363"/>
                    <a:pt x="771" y="363"/>
                  </a:cubicBezTo>
                  <a:cubicBezTo>
                    <a:pt x="795" y="363"/>
                    <a:pt x="821" y="351"/>
                    <a:pt x="846" y="310"/>
                  </a:cubicBezTo>
                  <a:cubicBezTo>
                    <a:pt x="882" y="275"/>
                    <a:pt x="894" y="215"/>
                    <a:pt x="834" y="167"/>
                  </a:cubicBezTo>
                  <a:cubicBezTo>
                    <a:pt x="763" y="108"/>
                    <a:pt x="644" y="96"/>
                    <a:pt x="537" y="96"/>
                  </a:cubicBezTo>
                  <a:lnTo>
                    <a:pt x="537" y="48"/>
                  </a:lnTo>
                  <a:cubicBezTo>
                    <a:pt x="537" y="13"/>
                    <a:pt x="501"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4"/>
            <p:cNvSpPr/>
            <p:nvPr/>
          </p:nvSpPr>
          <p:spPr>
            <a:xfrm>
              <a:off x="4875256" y="1557896"/>
              <a:ext cx="82281" cy="82663"/>
            </a:xfrm>
            <a:custGeom>
              <a:avLst/>
              <a:gdLst/>
              <a:ahLst/>
              <a:cxnLst/>
              <a:rect l="l" t="t" r="r" b="b"/>
              <a:pathLst>
                <a:path w="2585" h="2597" extrusionOk="0">
                  <a:moveTo>
                    <a:pt x="1287" y="310"/>
                  </a:moveTo>
                  <a:cubicBezTo>
                    <a:pt x="1823" y="310"/>
                    <a:pt x="2275" y="751"/>
                    <a:pt x="2275" y="1299"/>
                  </a:cubicBezTo>
                  <a:cubicBezTo>
                    <a:pt x="2263" y="1834"/>
                    <a:pt x="1823" y="2275"/>
                    <a:pt x="1287" y="2275"/>
                  </a:cubicBezTo>
                  <a:cubicBezTo>
                    <a:pt x="751" y="2275"/>
                    <a:pt x="310" y="1846"/>
                    <a:pt x="310" y="1299"/>
                  </a:cubicBezTo>
                  <a:cubicBezTo>
                    <a:pt x="310" y="763"/>
                    <a:pt x="739" y="310"/>
                    <a:pt x="1287" y="310"/>
                  </a:cubicBezTo>
                  <a:close/>
                  <a:moveTo>
                    <a:pt x="1287" y="1"/>
                  </a:moveTo>
                  <a:cubicBezTo>
                    <a:pt x="572" y="1"/>
                    <a:pt x="1" y="584"/>
                    <a:pt x="1" y="1299"/>
                  </a:cubicBezTo>
                  <a:cubicBezTo>
                    <a:pt x="1" y="2013"/>
                    <a:pt x="572" y="2596"/>
                    <a:pt x="1287" y="2596"/>
                  </a:cubicBezTo>
                  <a:cubicBezTo>
                    <a:pt x="2001" y="2596"/>
                    <a:pt x="2585" y="2013"/>
                    <a:pt x="2585" y="1299"/>
                  </a:cubicBezTo>
                  <a:cubicBezTo>
                    <a:pt x="2585" y="584"/>
                    <a:pt x="2001"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4"/>
            <p:cNvSpPr/>
            <p:nvPr/>
          </p:nvSpPr>
          <p:spPr>
            <a:xfrm>
              <a:off x="4775215" y="1541599"/>
              <a:ext cx="199001" cy="147850"/>
            </a:xfrm>
            <a:custGeom>
              <a:avLst/>
              <a:gdLst/>
              <a:ahLst/>
              <a:cxnLst/>
              <a:rect l="l" t="t" r="r" b="b"/>
              <a:pathLst>
                <a:path w="6252" h="4645" extrusionOk="0">
                  <a:moveTo>
                    <a:pt x="1834" y="1811"/>
                  </a:moveTo>
                  <a:cubicBezTo>
                    <a:pt x="2168" y="1811"/>
                    <a:pt x="2465" y="1989"/>
                    <a:pt x="2644" y="2239"/>
                  </a:cubicBezTo>
                  <a:cubicBezTo>
                    <a:pt x="2680" y="2394"/>
                    <a:pt x="2739" y="2525"/>
                    <a:pt x="2799" y="2656"/>
                  </a:cubicBezTo>
                  <a:cubicBezTo>
                    <a:pt x="2799" y="2704"/>
                    <a:pt x="2811" y="2751"/>
                    <a:pt x="2811" y="2787"/>
                  </a:cubicBezTo>
                  <a:cubicBezTo>
                    <a:pt x="2811" y="3335"/>
                    <a:pt x="2382" y="3775"/>
                    <a:pt x="1834" y="3775"/>
                  </a:cubicBezTo>
                  <a:cubicBezTo>
                    <a:pt x="1298" y="3775"/>
                    <a:pt x="846" y="3347"/>
                    <a:pt x="846" y="2787"/>
                  </a:cubicBezTo>
                  <a:cubicBezTo>
                    <a:pt x="846" y="2251"/>
                    <a:pt x="1275" y="1811"/>
                    <a:pt x="1834" y="1811"/>
                  </a:cubicBezTo>
                  <a:close/>
                  <a:moveTo>
                    <a:pt x="1834" y="1263"/>
                  </a:moveTo>
                  <a:cubicBezTo>
                    <a:pt x="2108" y="1263"/>
                    <a:pt x="2382" y="1334"/>
                    <a:pt x="2620" y="1489"/>
                  </a:cubicBezTo>
                  <a:cubicBezTo>
                    <a:pt x="2608" y="1561"/>
                    <a:pt x="2608" y="1644"/>
                    <a:pt x="2584" y="1727"/>
                  </a:cubicBezTo>
                  <a:cubicBezTo>
                    <a:pt x="2382" y="1572"/>
                    <a:pt x="2108" y="1465"/>
                    <a:pt x="1822" y="1465"/>
                  </a:cubicBezTo>
                  <a:cubicBezTo>
                    <a:pt x="1120" y="1465"/>
                    <a:pt x="536" y="2049"/>
                    <a:pt x="536" y="2763"/>
                  </a:cubicBezTo>
                  <a:cubicBezTo>
                    <a:pt x="536" y="3477"/>
                    <a:pt x="1108" y="4061"/>
                    <a:pt x="1822" y="4061"/>
                  </a:cubicBezTo>
                  <a:cubicBezTo>
                    <a:pt x="2453" y="4061"/>
                    <a:pt x="2953" y="3632"/>
                    <a:pt x="3096" y="3049"/>
                  </a:cubicBezTo>
                  <a:cubicBezTo>
                    <a:pt x="3156" y="3108"/>
                    <a:pt x="3215" y="3156"/>
                    <a:pt x="3275" y="3216"/>
                  </a:cubicBezTo>
                  <a:cubicBezTo>
                    <a:pt x="3084" y="3870"/>
                    <a:pt x="2501" y="4299"/>
                    <a:pt x="1834" y="4299"/>
                  </a:cubicBezTo>
                  <a:cubicBezTo>
                    <a:pt x="1001" y="4299"/>
                    <a:pt x="310" y="3608"/>
                    <a:pt x="310" y="2775"/>
                  </a:cubicBezTo>
                  <a:cubicBezTo>
                    <a:pt x="310" y="1942"/>
                    <a:pt x="1001" y="1263"/>
                    <a:pt x="1834" y="1263"/>
                  </a:cubicBezTo>
                  <a:close/>
                  <a:moveTo>
                    <a:pt x="4430" y="1"/>
                  </a:moveTo>
                  <a:cubicBezTo>
                    <a:pt x="3644" y="1"/>
                    <a:pt x="2977" y="501"/>
                    <a:pt x="2703" y="1203"/>
                  </a:cubicBezTo>
                  <a:cubicBezTo>
                    <a:pt x="2441" y="1049"/>
                    <a:pt x="2144" y="977"/>
                    <a:pt x="1834" y="977"/>
                  </a:cubicBezTo>
                  <a:cubicBezTo>
                    <a:pt x="822" y="977"/>
                    <a:pt x="1" y="1799"/>
                    <a:pt x="1" y="2811"/>
                  </a:cubicBezTo>
                  <a:cubicBezTo>
                    <a:pt x="1" y="3823"/>
                    <a:pt x="822" y="4644"/>
                    <a:pt x="1834" y="4644"/>
                  </a:cubicBezTo>
                  <a:cubicBezTo>
                    <a:pt x="2608" y="4644"/>
                    <a:pt x="3287" y="4168"/>
                    <a:pt x="3561" y="3430"/>
                  </a:cubicBezTo>
                  <a:cubicBezTo>
                    <a:pt x="3811" y="3573"/>
                    <a:pt x="4108" y="3656"/>
                    <a:pt x="4430" y="3656"/>
                  </a:cubicBezTo>
                  <a:cubicBezTo>
                    <a:pt x="4846" y="3656"/>
                    <a:pt x="5251" y="3513"/>
                    <a:pt x="5585" y="3251"/>
                  </a:cubicBezTo>
                  <a:cubicBezTo>
                    <a:pt x="5894" y="3001"/>
                    <a:pt x="6132" y="2632"/>
                    <a:pt x="6216" y="2239"/>
                  </a:cubicBezTo>
                  <a:cubicBezTo>
                    <a:pt x="6228" y="2144"/>
                    <a:pt x="6192" y="2049"/>
                    <a:pt x="6097" y="2037"/>
                  </a:cubicBezTo>
                  <a:cubicBezTo>
                    <a:pt x="6086" y="2035"/>
                    <a:pt x="6076" y="2035"/>
                    <a:pt x="6065" y="2035"/>
                  </a:cubicBezTo>
                  <a:cubicBezTo>
                    <a:pt x="5991" y="2035"/>
                    <a:pt x="5917" y="2072"/>
                    <a:pt x="5906" y="2156"/>
                  </a:cubicBezTo>
                  <a:cubicBezTo>
                    <a:pt x="5739" y="2835"/>
                    <a:pt x="5144" y="3335"/>
                    <a:pt x="4430" y="3335"/>
                  </a:cubicBezTo>
                  <a:cubicBezTo>
                    <a:pt x="3882" y="3335"/>
                    <a:pt x="3394" y="3037"/>
                    <a:pt x="3120" y="2561"/>
                  </a:cubicBezTo>
                  <a:cubicBezTo>
                    <a:pt x="3096" y="2406"/>
                    <a:pt x="3037" y="2263"/>
                    <a:pt x="2965" y="2120"/>
                  </a:cubicBezTo>
                  <a:cubicBezTo>
                    <a:pt x="2763" y="1191"/>
                    <a:pt x="3477" y="310"/>
                    <a:pt x="4430" y="310"/>
                  </a:cubicBezTo>
                  <a:cubicBezTo>
                    <a:pt x="5144" y="310"/>
                    <a:pt x="5739" y="787"/>
                    <a:pt x="5906" y="1489"/>
                  </a:cubicBezTo>
                  <a:cubicBezTo>
                    <a:pt x="5916" y="1560"/>
                    <a:pt x="5986" y="1613"/>
                    <a:pt x="6058" y="1613"/>
                  </a:cubicBezTo>
                  <a:cubicBezTo>
                    <a:pt x="6071" y="1613"/>
                    <a:pt x="6084" y="1612"/>
                    <a:pt x="6097" y="1608"/>
                  </a:cubicBezTo>
                  <a:cubicBezTo>
                    <a:pt x="6192" y="1584"/>
                    <a:pt x="6251" y="1501"/>
                    <a:pt x="6216" y="1406"/>
                  </a:cubicBezTo>
                  <a:cubicBezTo>
                    <a:pt x="6132" y="1013"/>
                    <a:pt x="5906" y="656"/>
                    <a:pt x="5585" y="394"/>
                  </a:cubicBezTo>
                  <a:cubicBezTo>
                    <a:pt x="5251" y="132"/>
                    <a:pt x="4846" y="1"/>
                    <a:pt x="4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4"/>
            <p:cNvSpPr/>
            <p:nvPr/>
          </p:nvSpPr>
          <p:spPr>
            <a:xfrm>
              <a:off x="4901803" y="1574957"/>
              <a:ext cx="28838" cy="50069"/>
            </a:xfrm>
            <a:custGeom>
              <a:avLst/>
              <a:gdLst/>
              <a:ahLst/>
              <a:cxnLst/>
              <a:rect l="l" t="t" r="r" b="b"/>
              <a:pathLst>
                <a:path w="906" h="1573" extrusionOk="0">
                  <a:moveTo>
                    <a:pt x="429" y="322"/>
                  </a:moveTo>
                  <a:lnTo>
                    <a:pt x="429" y="596"/>
                  </a:lnTo>
                  <a:cubicBezTo>
                    <a:pt x="310" y="548"/>
                    <a:pt x="274" y="513"/>
                    <a:pt x="274" y="453"/>
                  </a:cubicBezTo>
                  <a:cubicBezTo>
                    <a:pt x="274" y="358"/>
                    <a:pt x="358" y="334"/>
                    <a:pt x="429" y="322"/>
                  </a:cubicBezTo>
                  <a:close/>
                  <a:moveTo>
                    <a:pt x="512" y="894"/>
                  </a:moveTo>
                  <a:cubicBezTo>
                    <a:pt x="631" y="941"/>
                    <a:pt x="667" y="1001"/>
                    <a:pt x="667" y="1072"/>
                  </a:cubicBezTo>
                  <a:cubicBezTo>
                    <a:pt x="667" y="1167"/>
                    <a:pt x="608" y="1215"/>
                    <a:pt x="512" y="1227"/>
                  </a:cubicBezTo>
                  <a:lnTo>
                    <a:pt x="512" y="894"/>
                  </a:lnTo>
                  <a:close/>
                  <a:moveTo>
                    <a:pt x="453" y="1"/>
                  </a:moveTo>
                  <a:cubicBezTo>
                    <a:pt x="429" y="1"/>
                    <a:pt x="393" y="24"/>
                    <a:pt x="393" y="48"/>
                  </a:cubicBezTo>
                  <a:lnTo>
                    <a:pt x="393" y="108"/>
                  </a:lnTo>
                  <a:cubicBezTo>
                    <a:pt x="167" y="132"/>
                    <a:pt x="24" y="251"/>
                    <a:pt x="24" y="477"/>
                  </a:cubicBezTo>
                  <a:cubicBezTo>
                    <a:pt x="24" y="715"/>
                    <a:pt x="203" y="798"/>
                    <a:pt x="393" y="870"/>
                  </a:cubicBezTo>
                  <a:lnTo>
                    <a:pt x="393" y="1239"/>
                  </a:lnTo>
                  <a:cubicBezTo>
                    <a:pt x="286" y="1227"/>
                    <a:pt x="250" y="1179"/>
                    <a:pt x="155" y="1120"/>
                  </a:cubicBezTo>
                  <a:cubicBezTo>
                    <a:pt x="138" y="1108"/>
                    <a:pt x="122" y="1102"/>
                    <a:pt x="106" y="1102"/>
                  </a:cubicBezTo>
                  <a:cubicBezTo>
                    <a:pt x="46" y="1102"/>
                    <a:pt x="0" y="1182"/>
                    <a:pt x="0" y="1239"/>
                  </a:cubicBezTo>
                  <a:cubicBezTo>
                    <a:pt x="0" y="1275"/>
                    <a:pt x="12" y="1298"/>
                    <a:pt x="24" y="1310"/>
                  </a:cubicBezTo>
                  <a:cubicBezTo>
                    <a:pt x="96" y="1417"/>
                    <a:pt x="262" y="1465"/>
                    <a:pt x="393" y="1465"/>
                  </a:cubicBezTo>
                  <a:lnTo>
                    <a:pt x="393" y="1525"/>
                  </a:lnTo>
                  <a:cubicBezTo>
                    <a:pt x="393" y="1548"/>
                    <a:pt x="429" y="1572"/>
                    <a:pt x="453" y="1572"/>
                  </a:cubicBezTo>
                  <a:cubicBezTo>
                    <a:pt x="488" y="1572"/>
                    <a:pt x="512" y="1548"/>
                    <a:pt x="512" y="1525"/>
                  </a:cubicBezTo>
                  <a:lnTo>
                    <a:pt x="512" y="1465"/>
                  </a:lnTo>
                  <a:cubicBezTo>
                    <a:pt x="715" y="1429"/>
                    <a:pt x="869" y="1298"/>
                    <a:pt x="869" y="1060"/>
                  </a:cubicBezTo>
                  <a:cubicBezTo>
                    <a:pt x="905" y="810"/>
                    <a:pt x="739" y="715"/>
                    <a:pt x="536" y="644"/>
                  </a:cubicBezTo>
                  <a:lnTo>
                    <a:pt x="536" y="298"/>
                  </a:lnTo>
                  <a:cubicBezTo>
                    <a:pt x="608" y="298"/>
                    <a:pt x="631" y="322"/>
                    <a:pt x="715" y="358"/>
                  </a:cubicBezTo>
                  <a:cubicBezTo>
                    <a:pt x="728" y="367"/>
                    <a:pt x="742" y="372"/>
                    <a:pt x="758" y="372"/>
                  </a:cubicBezTo>
                  <a:cubicBezTo>
                    <a:pt x="784" y="372"/>
                    <a:pt x="811" y="355"/>
                    <a:pt x="834" y="310"/>
                  </a:cubicBezTo>
                  <a:cubicBezTo>
                    <a:pt x="858" y="274"/>
                    <a:pt x="869" y="215"/>
                    <a:pt x="810" y="167"/>
                  </a:cubicBezTo>
                  <a:cubicBezTo>
                    <a:pt x="739" y="108"/>
                    <a:pt x="619" y="96"/>
                    <a:pt x="512" y="96"/>
                  </a:cubicBezTo>
                  <a:lnTo>
                    <a:pt x="512" y="48"/>
                  </a:lnTo>
                  <a:cubicBezTo>
                    <a:pt x="512" y="24"/>
                    <a:pt x="488"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4"/>
            <p:cNvSpPr/>
            <p:nvPr/>
          </p:nvSpPr>
          <p:spPr>
            <a:xfrm>
              <a:off x="4670239" y="1657269"/>
              <a:ext cx="359679" cy="206163"/>
            </a:xfrm>
            <a:custGeom>
              <a:avLst/>
              <a:gdLst/>
              <a:ahLst/>
              <a:cxnLst/>
              <a:rect l="l" t="t" r="r" b="b"/>
              <a:pathLst>
                <a:path w="11300" h="6477" extrusionOk="0">
                  <a:moveTo>
                    <a:pt x="3590" y="1935"/>
                  </a:moveTo>
                  <a:cubicBezTo>
                    <a:pt x="3607" y="1935"/>
                    <a:pt x="3623" y="1948"/>
                    <a:pt x="3632" y="1975"/>
                  </a:cubicBezTo>
                  <a:cubicBezTo>
                    <a:pt x="3715" y="2129"/>
                    <a:pt x="4727" y="4832"/>
                    <a:pt x="4751" y="4939"/>
                  </a:cubicBezTo>
                  <a:cubicBezTo>
                    <a:pt x="4775" y="4951"/>
                    <a:pt x="4751" y="4975"/>
                    <a:pt x="4727" y="4987"/>
                  </a:cubicBezTo>
                  <a:lnTo>
                    <a:pt x="4013" y="5261"/>
                  </a:lnTo>
                  <a:cubicBezTo>
                    <a:pt x="3965" y="5130"/>
                    <a:pt x="2941" y="2403"/>
                    <a:pt x="2870" y="2213"/>
                  </a:cubicBezTo>
                  <a:lnTo>
                    <a:pt x="3572" y="1939"/>
                  </a:lnTo>
                  <a:cubicBezTo>
                    <a:pt x="3578" y="1936"/>
                    <a:pt x="3584" y="1935"/>
                    <a:pt x="3590" y="1935"/>
                  </a:cubicBezTo>
                  <a:close/>
                  <a:moveTo>
                    <a:pt x="2584" y="2308"/>
                  </a:moveTo>
                  <a:lnTo>
                    <a:pt x="3727" y="5368"/>
                  </a:lnTo>
                  <a:cubicBezTo>
                    <a:pt x="3180" y="5570"/>
                    <a:pt x="1810" y="6082"/>
                    <a:pt x="1584" y="6166"/>
                  </a:cubicBezTo>
                  <a:cubicBezTo>
                    <a:pt x="1577" y="6172"/>
                    <a:pt x="1569" y="6175"/>
                    <a:pt x="1560" y="6175"/>
                  </a:cubicBezTo>
                  <a:cubicBezTo>
                    <a:pt x="1537" y="6175"/>
                    <a:pt x="1509" y="6156"/>
                    <a:pt x="1501" y="6130"/>
                  </a:cubicBezTo>
                  <a:lnTo>
                    <a:pt x="394" y="3201"/>
                  </a:lnTo>
                  <a:cubicBezTo>
                    <a:pt x="382" y="3177"/>
                    <a:pt x="394" y="3130"/>
                    <a:pt x="441" y="3118"/>
                  </a:cubicBezTo>
                  <a:cubicBezTo>
                    <a:pt x="1144" y="2844"/>
                    <a:pt x="2096" y="2487"/>
                    <a:pt x="2584" y="2308"/>
                  </a:cubicBezTo>
                  <a:close/>
                  <a:moveTo>
                    <a:pt x="10358" y="1"/>
                  </a:moveTo>
                  <a:cubicBezTo>
                    <a:pt x="10108" y="1"/>
                    <a:pt x="9869" y="131"/>
                    <a:pt x="9692" y="308"/>
                  </a:cubicBezTo>
                  <a:lnTo>
                    <a:pt x="7966" y="1737"/>
                  </a:lnTo>
                  <a:cubicBezTo>
                    <a:pt x="7883" y="1522"/>
                    <a:pt x="7668" y="1308"/>
                    <a:pt x="7263" y="1308"/>
                  </a:cubicBezTo>
                  <a:cubicBezTo>
                    <a:pt x="6756" y="1308"/>
                    <a:pt x="6387" y="1304"/>
                    <a:pt x="6108" y="1304"/>
                  </a:cubicBezTo>
                  <a:cubicBezTo>
                    <a:pt x="5503" y="1304"/>
                    <a:pt x="5318" y="1321"/>
                    <a:pt x="5049" y="1427"/>
                  </a:cubicBezTo>
                  <a:lnTo>
                    <a:pt x="3953" y="1868"/>
                  </a:lnTo>
                  <a:lnTo>
                    <a:pt x="3930" y="1820"/>
                  </a:lnTo>
                  <a:cubicBezTo>
                    <a:pt x="3875" y="1675"/>
                    <a:pt x="3745" y="1592"/>
                    <a:pt x="3597" y="1592"/>
                  </a:cubicBezTo>
                  <a:cubicBezTo>
                    <a:pt x="3550" y="1592"/>
                    <a:pt x="3502" y="1600"/>
                    <a:pt x="3453" y="1618"/>
                  </a:cubicBezTo>
                  <a:lnTo>
                    <a:pt x="2620" y="1927"/>
                  </a:lnTo>
                  <a:cubicBezTo>
                    <a:pt x="2251" y="2058"/>
                    <a:pt x="1108" y="2510"/>
                    <a:pt x="298" y="2808"/>
                  </a:cubicBezTo>
                  <a:cubicBezTo>
                    <a:pt x="96" y="2880"/>
                    <a:pt x="1" y="3106"/>
                    <a:pt x="84" y="3308"/>
                  </a:cubicBezTo>
                  <a:lnTo>
                    <a:pt x="1179" y="6225"/>
                  </a:lnTo>
                  <a:cubicBezTo>
                    <a:pt x="1234" y="6389"/>
                    <a:pt x="1379" y="6476"/>
                    <a:pt x="1540" y="6476"/>
                  </a:cubicBezTo>
                  <a:cubicBezTo>
                    <a:pt x="1590" y="6476"/>
                    <a:pt x="1641" y="6468"/>
                    <a:pt x="1691" y="6451"/>
                  </a:cubicBezTo>
                  <a:cubicBezTo>
                    <a:pt x="1941" y="6368"/>
                    <a:pt x="3608" y="5725"/>
                    <a:pt x="3977" y="5594"/>
                  </a:cubicBezTo>
                  <a:lnTo>
                    <a:pt x="4858" y="5261"/>
                  </a:lnTo>
                  <a:cubicBezTo>
                    <a:pt x="5049" y="5189"/>
                    <a:pt x="5144" y="4975"/>
                    <a:pt x="5061" y="4785"/>
                  </a:cubicBezTo>
                  <a:lnTo>
                    <a:pt x="5049" y="4737"/>
                  </a:lnTo>
                  <a:cubicBezTo>
                    <a:pt x="5620" y="4499"/>
                    <a:pt x="5632" y="4475"/>
                    <a:pt x="6228" y="4475"/>
                  </a:cubicBezTo>
                  <a:cubicBezTo>
                    <a:pt x="6311" y="4475"/>
                    <a:pt x="6394" y="4404"/>
                    <a:pt x="6394" y="4308"/>
                  </a:cubicBezTo>
                  <a:cubicBezTo>
                    <a:pt x="6394" y="4225"/>
                    <a:pt x="6311" y="4142"/>
                    <a:pt x="6228" y="4142"/>
                  </a:cubicBezTo>
                  <a:cubicBezTo>
                    <a:pt x="5585" y="4142"/>
                    <a:pt x="5525" y="4189"/>
                    <a:pt x="4930" y="4439"/>
                  </a:cubicBezTo>
                  <a:lnTo>
                    <a:pt x="4073" y="2153"/>
                  </a:lnTo>
                  <a:lnTo>
                    <a:pt x="5168" y="1689"/>
                  </a:lnTo>
                  <a:cubicBezTo>
                    <a:pt x="5361" y="1615"/>
                    <a:pt x="5513" y="1601"/>
                    <a:pt x="5986" y="1601"/>
                  </a:cubicBezTo>
                  <a:cubicBezTo>
                    <a:pt x="6270" y="1601"/>
                    <a:pt x="6670" y="1606"/>
                    <a:pt x="7263" y="1606"/>
                  </a:cubicBezTo>
                  <a:cubicBezTo>
                    <a:pt x="7442" y="1606"/>
                    <a:pt x="7561" y="1665"/>
                    <a:pt x="7644" y="1784"/>
                  </a:cubicBezTo>
                  <a:cubicBezTo>
                    <a:pt x="7704" y="1868"/>
                    <a:pt x="7704" y="1963"/>
                    <a:pt x="7716" y="1987"/>
                  </a:cubicBezTo>
                  <a:cubicBezTo>
                    <a:pt x="7716" y="2046"/>
                    <a:pt x="7668" y="2344"/>
                    <a:pt x="7382" y="2391"/>
                  </a:cubicBezTo>
                  <a:cubicBezTo>
                    <a:pt x="6942" y="2463"/>
                    <a:pt x="5989" y="2594"/>
                    <a:pt x="5978" y="2594"/>
                  </a:cubicBezTo>
                  <a:cubicBezTo>
                    <a:pt x="5882" y="2606"/>
                    <a:pt x="5823" y="2689"/>
                    <a:pt x="5835" y="2772"/>
                  </a:cubicBezTo>
                  <a:cubicBezTo>
                    <a:pt x="5858" y="2844"/>
                    <a:pt x="5918" y="2903"/>
                    <a:pt x="6001" y="2903"/>
                  </a:cubicBezTo>
                  <a:lnTo>
                    <a:pt x="6037" y="2903"/>
                  </a:lnTo>
                  <a:cubicBezTo>
                    <a:pt x="6049" y="2903"/>
                    <a:pt x="7001" y="2772"/>
                    <a:pt x="7442" y="2701"/>
                  </a:cubicBezTo>
                  <a:cubicBezTo>
                    <a:pt x="7859" y="2630"/>
                    <a:pt x="8014" y="2284"/>
                    <a:pt x="8037" y="2046"/>
                  </a:cubicBezTo>
                  <a:lnTo>
                    <a:pt x="9919" y="498"/>
                  </a:lnTo>
                  <a:cubicBezTo>
                    <a:pt x="10039" y="385"/>
                    <a:pt x="10193" y="287"/>
                    <a:pt x="10356" y="287"/>
                  </a:cubicBezTo>
                  <a:cubicBezTo>
                    <a:pt x="10451" y="287"/>
                    <a:pt x="10549" y="320"/>
                    <a:pt x="10645" y="403"/>
                  </a:cubicBezTo>
                  <a:cubicBezTo>
                    <a:pt x="10942" y="701"/>
                    <a:pt x="10681" y="1058"/>
                    <a:pt x="10597" y="1141"/>
                  </a:cubicBezTo>
                  <a:cubicBezTo>
                    <a:pt x="10526" y="1213"/>
                    <a:pt x="8240" y="3677"/>
                    <a:pt x="8240" y="3677"/>
                  </a:cubicBezTo>
                  <a:cubicBezTo>
                    <a:pt x="7906" y="4070"/>
                    <a:pt x="7466" y="4130"/>
                    <a:pt x="7263" y="4130"/>
                  </a:cubicBezTo>
                  <a:lnTo>
                    <a:pt x="6966" y="4130"/>
                  </a:lnTo>
                  <a:cubicBezTo>
                    <a:pt x="6882" y="4130"/>
                    <a:pt x="6811" y="4201"/>
                    <a:pt x="6811" y="4296"/>
                  </a:cubicBezTo>
                  <a:cubicBezTo>
                    <a:pt x="6811" y="4380"/>
                    <a:pt x="6882" y="4463"/>
                    <a:pt x="6966" y="4463"/>
                  </a:cubicBezTo>
                  <a:lnTo>
                    <a:pt x="7287" y="4463"/>
                  </a:lnTo>
                  <a:cubicBezTo>
                    <a:pt x="7502" y="4439"/>
                    <a:pt x="8061" y="4368"/>
                    <a:pt x="8478" y="3892"/>
                  </a:cubicBezTo>
                  <a:lnTo>
                    <a:pt x="10835" y="1344"/>
                  </a:lnTo>
                  <a:cubicBezTo>
                    <a:pt x="11062" y="1153"/>
                    <a:pt x="11300" y="629"/>
                    <a:pt x="10871" y="213"/>
                  </a:cubicBezTo>
                  <a:cubicBezTo>
                    <a:pt x="10706" y="62"/>
                    <a:pt x="10530" y="1"/>
                    <a:pt x="10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5">
          <a:extLst>
            <a:ext uri="{FF2B5EF4-FFF2-40B4-BE49-F238E27FC236}">
              <a16:creationId xmlns:a16="http://schemas.microsoft.com/office/drawing/2014/main" id="{C98E31F9-9CC7-7067-A599-9B82483E6779}"/>
            </a:ext>
          </a:extLst>
        </p:cNvPr>
        <p:cNvGrpSpPr/>
        <p:nvPr/>
      </p:nvGrpSpPr>
      <p:grpSpPr>
        <a:xfrm>
          <a:off x="0" y="0"/>
          <a:ext cx="0" cy="0"/>
          <a:chOff x="0" y="0"/>
          <a:chExt cx="0" cy="0"/>
        </a:xfrm>
      </p:grpSpPr>
      <p:pic>
        <p:nvPicPr>
          <p:cNvPr id="1006" name="Google Shape;1006;p48">
            <a:extLst>
              <a:ext uri="{FF2B5EF4-FFF2-40B4-BE49-F238E27FC236}">
                <a16:creationId xmlns:a16="http://schemas.microsoft.com/office/drawing/2014/main" id="{6DAC420A-2F5B-8985-621A-8CDDA92502EC}"/>
              </a:ext>
            </a:extLst>
          </p:cNvPr>
          <p:cNvPicPr preferRelativeResize="0">
            <a:picLocks noGrp="1"/>
          </p:cNvPicPr>
          <p:nvPr>
            <p:ph type="pic" idx="2"/>
          </p:nvPr>
        </p:nvPicPr>
        <p:blipFill rotWithShape="1">
          <a:blip r:embed="rId3"/>
          <a:srcRect l="423" t="1282" r="-236" b="24"/>
          <a:stretch/>
        </p:blipFill>
        <p:spPr>
          <a:xfrm>
            <a:off x="446573" y="894702"/>
            <a:ext cx="7527851" cy="4063420"/>
          </a:xfrm>
          <a:prstGeom prst="rect">
            <a:avLst/>
          </a:prstGeom>
        </p:spPr>
      </p:pic>
      <p:grpSp>
        <p:nvGrpSpPr>
          <p:cNvPr id="1009" name="Google Shape;1009;p48">
            <a:extLst>
              <a:ext uri="{FF2B5EF4-FFF2-40B4-BE49-F238E27FC236}">
                <a16:creationId xmlns:a16="http://schemas.microsoft.com/office/drawing/2014/main" id="{C7A1B206-6D55-26D1-0F5B-971BAA77275B}"/>
              </a:ext>
            </a:extLst>
          </p:cNvPr>
          <p:cNvGrpSpPr/>
          <p:nvPr/>
        </p:nvGrpSpPr>
        <p:grpSpPr>
          <a:xfrm>
            <a:off x="7020178" y="3506741"/>
            <a:ext cx="2672451" cy="2704629"/>
            <a:chOff x="7020178" y="3506741"/>
            <a:chExt cx="2672451" cy="2704629"/>
          </a:xfrm>
        </p:grpSpPr>
        <p:grpSp>
          <p:nvGrpSpPr>
            <p:cNvPr id="1010" name="Google Shape;1010;p48">
              <a:extLst>
                <a:ext uri="{FF2B5EF4-FFF2-40B4-BE49-F238E27FC236}">
                  <a16:creationId xmlns:a16="http://schemas.microsoft.com/office/drawing/2014/main" id="{4934E762-7626-0E06-C4C6-BF90E05E1522}"/>
                </a:ext>
              </a:extLst>
            </p:cNvPr>
            <p:cNvGrpSpPr/>
            <p:nvPr/>
          </p:nvGrpSpPr>
          <p:grpSpPr>
            <a:xfrm>
              <a:off x="8595373" y="3506741"/>
              <a:ext cx="1097255" cy="1097255"/>
              <a:chOff x="-423175" y="2918850"/>
              <a:chExt cx="822900" cy="822900"/>
            </a:xfrm>
          </p:grpSpPr>
          <p:sp>
            <p:nvSpPr>
              <p:cNvPr id="1011" name="Google Shape;1011;p48">
                <a:extLst>
                  <a:ext uri="{FF2B5EF4-FFF2-40B4-BE49-F238E27FC236}">
                    <a16:creationId xmlns:a16="http://schemas.microsoft.com/office/drawing/2014/main" id="{C8DDA7FE-01B5-D5F9-2329-451D26FA0357}"/>
                  </a:ext>
                </a:extLst>
              </p:cNvPr>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2" name="Google Shape;1012;p48">
                <a:extLst>
                  <a:ext uri="{FF2B5EF4-FFF2-40B4-BE49-F238E27FC236}">
                    <a16:creationId xmlns:a16="http://schemas.microsoft.com/office/drawing/2014/main" id="{33729271-9675-F1FE-C8F7-BD4E5CA304DA}"/>
                  </a:ext>
                </a:extLst>
              </p:cNvPr>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3" name="Google Shape;1013;p48">
                <a:extLst>
                  <a:ext uri="{FF2B5EF4-FFF2-40B4-BE49-F238E27FC236}">
                    <a16:creationId xmlns:a16="http://schemas.microsoft.com/office/drawing/2014/main" id="{6570FD15-4AD1-517D-2DED-1354B8C01CAF}"/>
                  </a:ext>
                </a:extLst>
              </p:cNvPr>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4" name="Google Shape;1014;p48">
                <a:extLst>
                  <a:ext uri="{FF2B5EF4-FFF2-40B4-BE49-F238E27FC236}">
                    <a16:creationId xmlns:a16="http://schemas.microsoft.com/office/drawing/2014/main" id="{41CB3C74-9612-C00E-84C2-7DB4CE8651DD}"/>
                  </a:ext>
                </a:extLst>
              </p:cNvPr>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5" name="Google Shape;1015;p48">
                <a:extLst>
                  <a:ext uri="{FF2B5EF4-FFF2-40B4-BE49-F238E27FC236}">
                    <a16:creationId xmlns:a16="http://schemas.microsoft.com/office/drawing/2014/main" id="{DB440384-8A6C-3C87-5742-3871D66FE9BE}"/>
                  </a:ext>
                </a:extLst>
              </p:cNvPr>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6" name="Google Shape;1016;p48">
                <a:extLst>
                  <a:ext uri="{FF2B5EF4-FFF2-40B4-BE49-F238E27FC236}">
                    <a16:creationId xmlns:a16="http://schemas.microsoft.com/office/drawing/2014/main" id="{6D75EC5B-B4B0-343A-BF63-8AFDDB453C5A}"/>
                  </a:ext>
                </a:extLst>
              </p:cNvPr>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7" name="Google Shape;1017;p48">
                <a:extLst>
                  <a:ext uri="{FF2B5EF4-FFF2-40B4-BE49-F238E27FC236}">
                    <a16:creationId xmlns:a16="http://schemas.microsoft.com/office/drawing/2014/main" id="{8E30B85D-0146-69B2-AF2E-12C684AF8364}"/>
                  </a:ext>
                </a:extLst>
              </p:cNvPr>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8" name="Google Shape;1018;p48">
                <a:extLst>
                  <a:ext uri="{FF2B5EF4-FFF2-40B4-BE49-F238E27FC236}">
                    <a16:creationId xmlns:a16="http://schemas.microsoft.com/office/drawing/2014/main" id="{8D2CC49B-D0D4-65C9-DB17-A8918FC3FAE8}"/>
                  </a:ext>
                </a:extLst>
              </p:cNvPr>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pic>
          <p:nvPicPr>
            <p:cNvPr id="1019" name="Google Shape;1019;p48">
              <a:extLst>
                <a:ext uri="{FF2B5EF4-FFF2-40B4-BE49-F238E27FC236}">
                  <a16:creationId xmlns:a16="http://schemas.microsoft.com/office/drawing/2014/main" id="{086A2030-C2F9-411D-B650-A6106F94F554}"/>
                </a:ext>
              </a:extLst>
            </p:cNvPr>
            <p:cNvPicPr preferRelativeResize="0"/>
            <p:nvPr/>
          </p:nvPicPr>
          <p:blipFill rotWithShape="1">
            <a:blip r:embed="rId4">
              <a:alphaModFix/>
            </a:blip>
            <a:srcRect l="21706" r="23546"/>
            <a:stretch/>
          </p:blipFill>
          <p:spPr>
            <a:xfrm rot="-7037975">
              <a:off x="7339929" y="3879988"/>
              <a:ext cx="2032949" cy="1958151"/>
            </a:xfrm>
            <a:prstGeom prst="rect">
              <a:avLst/>
            </a:prstGeom>
            <a:noFill/>
            <a:ln>
              <a:noFill/>
            </a:ln>
          </p:spPr>
        </p:pic>
      </p:grpSp>
      <p:sp>
        <p:nvSpPr>
          <p:cNvPr id="4" name="Google Shape;1090;p53">
            <a:extLst>
              <a:ext uri="{FF2B5EF4-FFF2-40B4-BE49-F238E27FC236}">
                <a16:creationId xmlns:a16="http://schemas.microsoft.com/office/drawing/2014/main" id="{ED46500C-A98F-A858-B49D-DEE9EBE1D2CE}"/>
              </a:ext>
            </a:extLst>
          </p:cNvPr>
          <p:cNvSpPr txBox="1">
            <a:spLocks noGrp="1"/>
          </p:cNvSpPr>
          <p:nvPr>
            <p:ph type="title"/>
          </p:nvPr>
        </p:nvSpPr>
        <p:spPr>
          <a:xfrm>
            <a:off x="713225" y="185378"/>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Work Break Down Structure</a:t>
            </a:r>
            <a:endParaRPr/>
          </a:p>
        </p:txBody>
      </p:sp>
    </p:spTree>
    <p:extLst>
      <p:ext uri="{BB962C8B-B14F-4D97-AF65-F5344CB8AC3E}">
        <p14:creationId xmlns:p14="http://schemas.microsoft.com/office/powerpoint/2010/main" val="2848603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7F96C5CA-578F-FF06-210B-507FB3B2B7CD}"/>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2B126A26-5BE6-AE15-E110-004CBFE70DA5}"/>
              </a:ext>
            </a:extLst>
          </p:cNvPr>
          <p:cNvSpPr txBox="1">
            <a:spLocks noGrp="1"/>
          </p:cNvSpPr>
          <p:nvPr>
            <p:ph type="title"/>
          </p:nvPr>
        </p:nvSpPr>
        <p:spPr>
          <a:xfrm>
            <a:off x="713225" y="306799"/>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Resources</a:t>
            </a:r>
            <a:endParaRPr/>
          </a:p>
        </p:txBody>
      </p:sp>
      <p:graphicFrame>
        <p:nvGraphicFramePr>
          <p:cNvPr id="1168" name="Google Shape;1168;p55">
            <a:extLst>
              <a:ext uri="{FF2B5EF4-FFF2-40B4-BE49-F238E27FC236}">
                <a16:creationId xmlns:a16="http://schemas.microsoft.com/office/drawing/2014/main" id="{47AAAB44-425C-220D-404E-811A82EC19FD}"/>
              </a:ext>
            </a:extLst>
          </p:cNvPr>
          <p:cNvGraphicFramePr/>
          <p:nvPr>
            <p:extLst>
              <p:ext uri="{D42A27DB-BD31-4B8C-83A1-F6EECF244321}">
                <p14:modId xmlns:p14="http://schemas.microsoft.com/office/powerpoint/2010/main" val="2668993791"/>
              </p:ext>
            </p:extLst>
          </p:nvPr>
        </p:nvGraphicFramePr>
        <p:xfrm>
          <a:off x="1031357" y="1030412"/>
          <a:ext cx="7049388" cy="3887797"/>
        </p:xfrm>
        <a:graphic>
          <a:graphicData uri="http://schemas.openxmlformats.org/drawingml/2006/table">
            <a:tbl>
              <a:tblPr>
                <a:noFill/>
                <a:tableStyleId>{AEF43AD1-E71C-4397-B219-23D913D1D073}</a:tableStyleId>
              </a:tblPr>
              <a:tblGrid>
                <a:gridCol w="1861763">
                  <a:extLst>
                    <a:ext uri="{9D8B030D-6E8A-4147-A177-3AD203B41FA5}">
                      <a16:colId xmlns:a16="http://schemas.microsoft.com/office/drawing/2014/main" val="20000"/>
                    </a:ext>
                  </a:extLst>
                </a:gridCol>
                <a:gridCol w="1049731">
                  <a:extLst>
                    <a:ext uri="{9D8B030D-6E8A-4147-A177-3AD203B41FA5}">
                      <a16:colId xmlns:a16="http://schemas.microsoft.com/office/drawing/2014/main" val="20001"/>
                    </a:ext>
                  </a:extLst>
                </a:gridCol>
                <a:gridCol w="2068947">
                  <a:extLst>
                    <a:ext uri="{9D8B030D-6E8A-4147-A177-3AD203B41FA5}">
                      <a16:colId xmlns:a16="http://schemas.microsoft.com/office/drawing/2014/main" val="20002"/>
                    </a:ext>
                  </a:extLst>
                </a:gridCol>
                <a:gridCol w="2068947">
                  <a:extLst>
                    <a:ext uri="{9D8B030D-6E8A-4147-A177-3AD203B41FA5}">
                      <a16:colId xmlns:a16="http://schemas.microsoft.com/office/drawing/2014/main" val="1993350322"/>
                    </a:ext>
                  </a:extLst>
                </a:gridCol>
              </a:tblGrid>
              <a:tr h="467719">
                <a:tc>
                  <a:txBody>
                    <a:bodyPr/>
                    <a:lstStyle/>
                    <a:p>
                      <a:pPr algn="ctr"/>
                      <a:r>
                        <a:rPr lang="en-US" b="1"/>
                        <a:t>Resource Name</a:t>
                      </a:r>
                      <a:endParaRPr lang="en-US"/>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solidFill>
                  </a:tcPr>
                </a:tc>
                <a:tc>
                  <a:txBody>
                    <a:bodyPr/>
                    <a:lstStyle/>
                    <a:p>
                      <a:pPr algn="ctr"/>
                      <a:r>
                        <a:rPr lang="en-US" b="1"/>
                        <a:t>Type</a:t>
                      </a:r>
                      <a:endParaRPr lang="en-US"/>
                    </a:p>
                  </a:txBody>
                  <a:tcPr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algn="ctr"/>
                      <a:r>
                        <a:rPr lang="en-US" b="1"/>
                        <a:t>Max. Units in percentage</a:t>
                      </a:r>
                      <a:endParaRPr lang="en-US"/>
                    </a:p>
                  </a:txBody>
                  <a:tcPr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algn="ctr"/>
                      <a:r>
                        <a:rPr lang="en-US" b="1"/>
                        <a:t>Std. Rate per Hour in ($)</a:t>
                      </a:r>
                      <a:endParaRPr lang="en-US"/>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51568">
                <a:tc>
                  <a:txBody>
                    <a:bodyPr/>
                    <a:lstStyle/>
                    <a:p>
                      <a:pPr algn="ctr"/>
                      <a:r>
                        <a:rPr lang="en-US"/>
                        <a:t>Civil Engineer</a:t>
                      </a:r>
                    </a:p>
                  </a:txBody>
                  <a:tcPr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400">
                          <a:solidFill>
                            <a:schemeClr val="dk1"/>
                          </a:solidFill>
                          <a:latin typeface="Roboto"/>
                          <a:ea typeface="Roboto"/>
                          <a:cs typeface="Roboto"/>
                          <a:sym typeface="Roboto"/>
                        </a:rPr>
                        <a:t>Work</a:t>
                      </a:r>
                      <a:endParaRPr sz="14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400">
                          <a:solidFill>
                            <a:schemeClr val="dk1"/>
                          </a:solidFill>
                          <a:latin typeface="Roboto"/>
                          <a:ea typeface="Roboto"/>
                          <a:cs typeface="Roboto"/>
                          <a:sym typeface="Roboto"/>
                        </a:rPr>
                        <a:t>1200</a:t>
                      </a:r>
                      <a:endParaRPr sz="14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400">
                          <a:solidFill>
                            <a:schemeClr val="dk1"/>
                          </a:solidFill>
                          <a:latin typeface="Roboto"/>
                          <a:ea typeface="Roboto"/>
                          <a:cs typeface="Roboto"/>
                          <a:sym typeface="Roboto"/>
                        </a:rPr>
                        <a:t>65</a:t>
                      </a:r>
                      <a:endParaRPr sz="14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75129">
                <a:tc>
                  <a:txBody>
                    <a:bodyPr/>
                    <a:lstStyle/>
                    <a:p>
                      <a:pPr algn="ctr"/>
                      <a:r>
                        <a:rPr lang="en-US"/>
                        <a:t>Electrical Technician</a:t>
                      </a:r>
                    </a:p>
                  </a:txBody>
                  <a:tcPr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400">
                          <a:solidFill>
                            <a:schemeClr val="dk1"/>
                          </a:solidFill>
                          <a:latin typeface="Roboto"/>
                          <a:ea typeface="Roboto"/>
                          <a:cs typeface="Roboto"/>
                          <a:sym typeface="Roboto"/>
                        </a:rPr>
                        <a:t>Work</a:t>
                      </a:r>
                      <a:endParaRPr sz="14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algn="ctr"/>
                      <a:r>
                        <a:rPr lang="en-US"/>
                        <a:t>800</a:t>
                      </a:r>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55</a:t>
                      </a:r>
                    </a:p>
                  </a:txBody>
                  <a:tcPr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75129">
                <a:tc>
                  <a:txBody>
                    <a:bodyPr/>
                    <a:lstStyle/>
                    <a:p>
                      <a:pPr algn="ctr"/>
                      <a:r>
                        <a:rPr lang="en-US"/>
                        <a:t>HVAC Technician</a:t>
                      </a:r>
                    </a:p>
                  </a:txBody>
                  <a:tcPr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400">
                          <a:solidFill>
                            <a:schemeClr val="dk1"/>
                          </a:solidFill>
                          <a:latin typeface="Roboto"/>
                          <a:ea typeface="Roboto"/>
                          <a:cs typeface="Roboto"/>
                          <a:sym typeface="Roboto"/>
                        </a:rPr>
                        <a:t>Work</a:t>
                      </a:r>
                      <a:endParaRPr sz="14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600</a:t>
                      </a:r>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60</a:t>
                      </a:r>
                    </a:p>
                  </a:txBody>
                  <a:tcPr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26903">
                <a:tc>
                  <a:txBody>
                    <a:bodyPr/>
                    <a:lstStyle/>
                    <a:p>
                      <a:pPr algn="ctr"/>
                      <a:r>
                        <a:rPr lang="en-US"/>
                        <a:t>Structural Designer</a:t>
                      </a:r>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400">
                          <a:solidFill>
                            <a:schemeClr val="dk1"/>
                          </a:solidFill>
                          <a:latin typeface="Roboto"/>
                          <a:ea typeface="Roboto"/>
                          <a:cs typeface="Roboto"/>
                          <a:sym typeface="Roboto"/>
                        </a:rPr>
                        <a:t>Work</a:t>
                      </a:r>
                      <a:endParaRPr sz="14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450</a:t>
                      </a:r>
                    </a:p>
                  </a:txBody>
                  <a:tcPr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70</a:t>
                      </a:r>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4050891211"/>
                  </a:ext>
                </a:extLst>
              </a:tr>
              <a:tr h="426903">
                <a:tc>
                  <a:txBody>
                    <a:bodyPr/>
                    <a:lstStyle/>
                    <a:p>
                      <a:pPr algn="ctr"/>
                      <a:r>
                        <a:rPr lang="en-US"/>
                        <a:t>Legal Advisor</a:t>
                      </a:r>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400">
                          <a:solidFill>
                            <a:schemeClr val="dk1"/>
                          </a:solidFill>
                          <a:latin typeface="Roboto"/>
                          <a:ea typeface="Roboto"/>
                          <a:cs typeface="Roboto"/>
                          <a:sym typeface="Roboto"/>
                        </a:rPr>
                        <a:t>Work</a:t>
                      </a:r>
                      <a:endParaRPr sz="14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150</a:t>
                      </a:r>
                    </a:p>
                  </a:txBody>
                  <a:tcPr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120</a:t>
                      </a:r>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4285929257"/>
                  </a:ext>
                </a:extLst>
              </a:tr>
              <a:tr h="426903">
                <a:tc>
                  <a:txBody>
                    <a:bodyPr/>
                    <a:lstStyle/>
                    <a:p>
                      <a:pPr algn="ctr"/>
                      <a:r>
                        <a:rPr lang="en-US"/>
                        <a:t>Project Manager</a:t>
                      </a:r>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400">
                          <a:solidFill>
                            <a:schemeClr val="dk1"/>
                          </a:solidFill>
                          <a:latin typeface="Roboto"/>
                          <a:ea typeface="Roboto"/>
                          <a:cs typeface="Roboto"/>
                          <a:sym typeface="Roboto"/>
                        </a:rPr>
                        <a:t>Work</a:t>
                      </a:r>
                      <a:endParaRPr sz="14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250</a:t>
                      </a:r>
                    </a:p>
                  </a:txBody>
                  <a:tcPr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95</a:t>
                      </a:r>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2287965934"/>
                  </a:ext>
                </a:extLst>
              </a:tr>
              <a:tr h="467719">
                <a:tc>
                  <a:txBody>
                    <a:bodyPr/>
                    <a:lstStyle/>
                    <a:p>
                      <a:pPr algn="ctr"/>
                      <a:r>
                        <a:rPr lang="en-US"/>
                        <a:t>Quality Control Inspector</a:t>
                      </a:r>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400">
                          <a:solidFill>
                            <a:schemeClr val="dk1"/>
                          </a:solidFill>
                          <a:latin typeface="Roboto"/>
                          <a:ea typeface="Roboto"/>
                          <a:cs typeface="Roboto"/>
                          <a:sym typeface="Roboto"/>
                        </a:rPr>
                        <a:t>Work</a:t>
                      </a:r>
                      <a:endParaRPr sz="14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200</a:t>
                      </a:r>
                    </a:p>
                  </a:txBody>
                  <a:tcPr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50</a:t>
                      </a:r>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649719988"/>
                  </a:ext>
                </a:extLst>
              </a:tr>
              <a:tr h="275129">
                <a:tc>
                  <a:txBody>
                    <a:bodyPr/>
                    <a:lstStyle/>
                    <a:p>
                      <a:pPr algn="ctr"/>
                      <a:r>
                        <a:rPr lang="en-US"/>
                        <a:t>Plumber</a:t>
                      </a:r>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400">
                          <a:solidFill>
                            <a:schemeClr val="dk1"/>
                          </a:solidFill>
                          <a:latin typeface="Roboto"/>
                          <a:ea typeface="Roboto"/>
                          <a:cs typeface="Roboto"/>
                          <a:sym typeface="Roboto"/>
                        </a:rPr>
                        <a:t>Work</a:t>
                      </a:r>
                      <a:endParaRPr sz="14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4000</a:t>
                      </a:r>
                    </a:p>
                  </a:txBody>
                  <a:tcPr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algn="ctr"/>
                      <a:r>
                        <a:rPr lang="en-US"/>
                        <a:t>40</a:t>
                      </a:r>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154936671"/>
                  </a:ext>
                </a:extLst>
              </a:tr>
              <a:tr h="275129">
                <a:tc>
                  <a:txBody>
                    <a:bodyPr/>
                    <a:lstStyle/>
                    <a:p>
                      <a:pPr algn="ctr"/>
                      <a:r>
                        <a:rPr lang="en-US"/>
                        <a:t>Electrician</a:t>
                      </a:r>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400">
                          <a:solidFill>
                            <a:schemeClr val="dk1"/>
                          </a:solidFill>
                          <a:latin typeface="Roboto"/>
                          <a:ea typeface="Roboto"/>
                          <a:cs typeface="Roboto"/>
                          <a:sym typeface="Roboto"/>
                        </a:rPr>
                        <a:t>Work</a:t>
                      </a:r>
                      <a:endParaRPr sz="14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algn="ctr"/>
                      <a:r>
                        <a:rPr lang="en-US"/>
                        <a:t>3000</a:t>
                      </a:r>
                    </a:p>
                  </a:txBody>
                  <a:tcPr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algn="ctr"/>
                      <a:r>
                        <a:rPr lang="en-US"/>
                        <a:t>50</a:t>
                      </a:r>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508054525"/>
                  </a:ext>
                </a:extLst>
              </a:tr>
            </a:tbl>
          </a:graphicData>
        </a:graphic>
      </p:graphicFrame>
    </p:spTree>
    <p:extLst>
      <p:ext uri="{BB962C8B-B14F-4D97-AF65-F5344CB8AC3E}">
        <p14:creationId xmlns:p14="http://schemas.microsoft.com/office/powerpoint/2010/main" val="276055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6532E184-2A33-85BF-39A2-F381F6957D31}"/>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7E46C1C0-F339-D582-5895-D61935AB4D41}"/>
              </a:ext>
            </a:extLst>
          </p:cNvPr>
          <p:cNvSpPr txBox="1">
            <a:spLocks noGrp="1"/>
          </p:cNvSpPr>
          <p:nvPr>
            <p:ph type="title"/>
          </p:nvPr>
        </p:nvSpPr>
        <p:spPr>
          <a:xfrm>
            <a:off x="713225" y="21110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Project Budget</a:t>
            </a:r>
            <a:endParaRPr/>
          </a:p>
        </p:txBody>
      </p:sp>
      <p:graphicFrame>
        <p:nvGraphicFramePr>
          <p:cNvPr id="1168" name="Google Shape;1168;p55">
            <a:extLst>
              <a:ext uri="{FF2B5EF4-FFF2-40B4-BE49-F238E27FC236}">
                <a16:creationId xmlns:a16="http://schemas.microsoft.com/office/drawing/2014/main" id="{1661FF9B-97AC-2435-EB24-A10400A27276}"/>
              </a:ext>
            </a:extLst>
          </p:cNvPr>
          <p:cNvGraphicFramePr/>
          <p:nvPr>
            <p:extLst>
              <p:ext uri="{D42A27DB-BD31-4B8C-83A1-F6EECF244321}">
                <p14:modId xmlns:p14="http://schemas.microsoft.com/office/powerpoint/2010/main" val="2526312206"/>
              </p:ext>
            </p:extLst>
          </p:nvPr>
        </p:nvGraphicFramePr>
        <p:xfrm>
          <a:off x="318977" y="840596"/>
          <a:ext cx="8612371" cy="3763298"/>
        </p:xfrm>
        <a:graphic>
          <a:graphicData uri="http://schemas.openxmlformats.org/drawingml/2006/table">
            <a:tbl>
              <a:tblPr>
                <a:noFill/>
                <a:tableStyleId>{AEF43AD1-E71C-4397-B219-23D913D1D073}</a:tableStyleId>
              </a:tblPr>
              <a:tblGrid>
                <a:gridCol w="2657132">
                  <a:extLst>
                    <a:ext uri="{9D8B030D-6E8A-4147-A177-3AD203B41FA5}">
                      <a16:colId xmlns:a16="http://schemas.microsoft.com/office/drawing/2014/main" val="20000"/>
                    </a:ext>
                  </a:extLst>
                </a:gridCol>
                <a:gridCol w="2004504">
                  <a:extLst>
                    <a:ext uri="{9D8B030D-6E8A-4147-A177-3AD203B41FA5}">
                      <a16:colId xmlns:a16="http://schemas.microsoft.com/office/drawing/2014/main" val="20001"/>
                    </a:ext>
                  </a:extLst>
                </a:gridCol>
                <a:gridCol w="3950735">
                  <a:extLst>
                    <a:ext uri="{9D8B030D-6E8A-4147-A177-3AD203B41FA5}">
                      <a16:colId xmlns:a16="http://schemas.microsoft.com/office/drawing/2014/main" val="20002"/>
                    </a:ext>
                  </a:extLst>
                </a:gridCol>
              </a:tblGrid>
              <a:tr h="524394">
                <a:tc>
                  <a:txBody>
                    <a:bodyPr/>
                    <a:lstStyle/>
                    <a:p>
                      <a:r>
                        <a:rPr lang="en-US" b="1"/>
                        <a:t>Budget Category</a:t>
                      </a:r>
                      <a:endParaRPr lang="en-US"/>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solidFill>
                  </a:tcPr>
                </a:tc>
                <a:tc>
                  <a:txBody>
                    <a:bodyPr/>
                    <a:lstStyle/>
                    <a:p>
                      <a:pPr algn="ctr"/>
                      <a:r>
                        <a:rPr lang="en-US" b="1"/>
                        <a:t>Estimated Cost (Millions)</a:t>
                      </a:r>
                      <a:endParaRPr lang="en-US"/>
                    </a:p>
                  </a:txBody>
                  <a:tcPr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r>
                        <a:rPr lang="en-US" b="1"/>
                        <a:t>Description</a:t>
                      </a:r>
                      <a:endParaRPr lang="en-US"/>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31854">
                <a:tc>
                  <a:txBody>
                    <a:bodyPr/>
                    <a:lstStyle/>
                    <a:p>
                      <a:r>
                        <a:rPr lang="en-US" b="1"/>
                        <a:t>Labor Costs</a:t>
                      </a:r>
                      <a:endParaRPr lang="en-US"/>
                    </a:p>
                  </a:txBody>
                  <a:tcPr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$15</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400"/>
                        <a:t> Skilled workers, contractors, and support staff</a:t>
                      </a:r>
                      <a:endParaRPr sz="1400">
                        <a:solidFill>
                          <a:schemeClr val="dk1"/>
                        </a:solidFill>
                        <a:latin typeface="Roboto"/>
                        <a:ea typeface="Roboto"/>
                        <a:cs typeface="Roboto"/>
                        <a:sym typeface="Roboto"/>
                      </a:endParaRPr>
                    </a:p>
                  </a:txBody>
                  <a:tcPr marL="0" marR="0" marT="0" marB="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08467">
                <a:tc>
                  <a:txBody>
                    <a:bodyPr/>
                    <a:lstStyle/>
                    <a:p>
                      <a:r>
                        <a:rPr lang="en-US" b="1"/>
                        <a:t>Design and Engineering</a:t>
                      </a:r>
                      <a:endParaRPr lang="en-US"/>
                    </a:p>
                  </a:txBody>
                  <a:tcPr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$5</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r>
                        <a:rPr lang="en-US"/>
                        <a:t>Design team, engineering consultancy</a:t>
                      </a:r>
                    </a:p>
                  </a:txBody>
                  <a:tcPr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08467">
                <a:tc>
                  <a:txBody>
                    <a:bodyPr/>
                    <a:lstStyle/>
                    <a:p>
                      <a:r>
                        <a:rPr lang="en-US" b="1"/>
                        <a:t>Construction Materials</a:t>
                      </a:r>
                      <a:endParaRPr lang="en-US"/>
                    </a:p>
                  </a:txBody>
                  <a:tcPr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100">
                          <a:solidFill>
                            <a:schemeClr val="dk1"/>
                          </a:solidFill>
                          <a:latin typeface="Roboto"/>
                          <a:ea typeface="Roboto"/>
                          <a:cs typeface="Roboto"/>
                          <a:sym typeface="Roboto"/>
                        </a:rPr>
                        <a:t>$10</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r>
                        <a:rPr lang="en-US"/>
                        <a:t>Building materials for the stadium</a:t>
                      </a:r>
                    </a:p>
                  </a:txBody>
                  <a:tcPr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24394">
                <a:tc>
                  <a:txBody>
                    <a:bodyPr/>
                    <a:lstStyle/>
                    <a:p>
                      <a:r>
                        <a:rPr lang="en-US" b="1"/>
                        <a:t>Cooling System (Ice Rink)</a:t>
                      </a:r>
                      <a:endParaRPr lang="en-US"/>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$6.5</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r>
                        <a:rPr lang="en-US"/>
                        <a:t>Equipment from Everything Ice for rink cooling</a:t>
                      </a:r>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4050891211"/>
                  </a:ext>
                </a:extLst>
              </a:tr>
              <a:tr h="524394">
                <a:tc>
                  <a:txBody>
                    <a:bodyPr/>
                    <a:lstStyle/>
                    <a:p>
                      <a:r>
                        <a:rPr lang="en-US" b="1"/>
                        <a:t>Scoreboard &amp; Technology</a:t>
                      </a:r>
                      <a:endParaRPr lang="en-US"/>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$2.3</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r>
                        <a:rPr lang="en-US"/>
                        <a:t>Scoreboard setup and technology integration</a:t>
                      </a:r>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4285929257"/>
                  </a:ext>
                </a:extLst>
              </a:tr>
              <a:tr h="524394">
                <a:tc>
                  <a:txBody>
                    <a:bodyPr/>
                    <a:lstStyle/>
                    <a:p>
                      <a:r>
                        <a:rPr lang="en-US" b="1"/>
                        <a:t>Electrical Installations</a:t>
                      </a:r>
                      <a:endParaRPr lang="en-US"/>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$3</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r>
                        <a:rPr lang="en-US"/>
                        <a:t>Electrical systems for safety and operations</a:t>
                      </a:r>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2287965934"/>
                  </a:ext>
                </a:extLst>
              </a:tr>
              <a:tr h="308467">
                <a:tc>
                  <a:txBody>
                    <a:bodyPr/>
                    <a:lstStyle/>
                    <a:p>
                      <a:r>
                        <a:rPr lang="en-US" b="1"/>
                        <a:t>HVAC System</a:t>
                      </a:r>
                      <a:endParaRPr lang="en-US"/>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$2</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r>
                        <a:rPr lang="en-US"/>
                        <a:t>HVAC system for stadium air quality</a:t>
                      </a:r>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649719988"/>
                  </a:ext>
                </a:extLst>
              </a:tr>
              <a:tr h="308467">
                <a:tc>
                  <a:txBody>
                    <a:bodyPr/>
                    <a:lstStyle/>
                    <a:p>
                      <a:r>
                        <a:rPr lang="en-US" b="1"/>
                        <a:t>Contingency Fund</a:t>
                      </a:r>
                      <a:endParaRPr lang="en-US"/>
                    </a:p>
                  </a:txBody>
                  <a:tcPr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100">
                          <a:solidFill>
                            <a:schemeClr val="dk1"/>
                          </a:solidFill>
                          <a:latin typeface="Roboto"/>
                          <a:ea typeface="Roboto"/>
                          <a:cs typeface="Roboto"/>
                          <a:sym typeface="Roboto"/>
                        </a:rPr>
                        <a:t>$3.5</a:t>
                      </a:r>
                      <a:endParaRPr sz="1100">
                        <a:solidFill>
                          <a:schemeClr val="dk1"/>
                        </a:solidFill>
                        <a:latin typeface="Roboto"/>
                        <a:ea typeface="Roboto"/>
                        <a:cs typeface="Roboto"/>
                        <a:sym typeface="Roboto"/>
                      </a:endParaRPr>
                    </a:p>
                  </a:txBody>
                  <a:tcPr marL="0" marR="0" marT="0" marB="0"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r>
                        <a:rPr lang="en-US"/>
                        <a:t>Buffer for unexpected expenses</a:t>
                      </a:r>
                    </a:p>
                  </a:txBody>
                  <a:tcPr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154936671"/>
                  </a:ext>
                </a:extLst>
              </a:tr>
            </a:tbl>
          </a:graphicData>
        </a:graphic>
      </p:graphicFrame>
      <p:sp>
        <p:nvSpPr>
          <p:cNvPr id="4" name="TextBox 3">
            <a:extLst>
              <a:ext uri="{FF2B5EF4-FFF2-40B4-BE49-F238E27FC236}">
                <a16:creationId xmlns:a16="http://schemas.microsoft.com/office/drawing/2014/main" id="{AB3650FB-A70B-557E-75D7-00B91361CDD6}"/>
              </a:ext>
            </a:extLst>
          </p:cNvPr>
          <p:cNvSpPr txBox="1"/>
          <p:nvPr/>
        </p:nvSpPr>
        <p:spPr>
          <a:xfrm>
            <a:off x="318977" y="4778508"/>
            <a:ext cx="2303836" cy="307777"/>
          </a:xfrm>
          <a:prstGeom prst="rect">
            <a:avLst/>
          </a:prstGeom>
          <a:noFill/>
        </p:spPr>
        <p:txBody>
          <a:bodyPr wrap="none" rtlCol="0">
            <a:spAutoFit/>
          </a:bodyPr>
          <a:lstStyle/>
          <a:p>
            <a:r>
              <a:rPr lang="en-US">
                <a:highlight>
                  <a:srgbClr val="00FF00"/>
                </a:highlight>
              </a:rPr>
              <a:t>Total Budget: $47.3 Million</a:t>
            </a:r>
          </a:p>
        </p:txBody>
      </p:sp>
    </p:spTree>
    <p:extLst>
      <p:ext uri="{BB962C8B-B14F-4D97-AF65-F5344CB8AC3E}">
        <p14:creationId xmlns:p14="http://schemas.microsoft.com/office/powerpoint/2010/main" val="4254156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Risks Associated with project</a:t>
            </a:r>
            <a:endParaRPr/>
          </a:p>
        </p:txBody>
      </p:sp>
      <p:sp>
        <p:nvSpPr>
          <p:cNvPr id="958" name="Google Shape;958;p44"/>
          <p:cNvSpPr txBox="1">
            <a:spLocks noGrp="1"/>
          </p:cNvSpPr>
          <p:nvPr>
            <p:ph type="subTitle" idx="1"/>
          </p:nvPr>
        </p:nvSpPr>
        <p:spPr>
          <a:xfrm>
            <a:off x="1051500" y="2088569"/>
            <a:ext cx="1986000" cy="6923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Insufficient workers delaying project progress.</a:t>
            </a:r>
          </a:p>
        </p:txBody>
      </p:sp>
      <p:sp>
        <p:nvSpPr>
          <p:cNvPr id="959" name="Google Shape;959;p44"/>
          <p:cNvSpPr txBox="1">
            <a:spLocks noGrp="1"/>
          </p:cNvSpPr>
          <p:nvPr>
            <p:ph type="subTitle" idx="2"/>
          </p:nvPr>
        </p:nvSpPr>
        <p:spPr>
          <a:xfrm>
            <a:off x="3579000" y="2088569"/>
            <a:ext cx="1986000" cy="6923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Severe conditions halting construction activities.</a:t>
            </a:r>
            <a:endParaRPr/>
          </a:p>
        </p:txBody>
      </p:sp>
      <p:sp>
        <p:nvSpPr>
          <p:cNvPr id="960" name="Google Shape;960;p44"/>
          <p:cNvSpPr txBox="1">
            <a:spLocks noGrp="1"/>
          </p:cNvSpPr>
          <p:nvPr>
            <p:ph type="subTitle" idx="3"/>
          </p:nvPr>
        </p:nvSpPr>
        <p:spPr>
          <a:xfrm>
            <a:off x="1051500" y="3347507"/>
            <a:ext cx="1986000" cy="110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Delayed materials affecting schedules.</a:t>
            </a:r>
            <a:endParaRPr/>
          </a:p>
        </p:txBody>
      </p:sp>
      <p:sp>
        <p:nvSpPr>
          <p:cNvPr id="961" name="Google Shape;961;p44"/>
          <p:cNvSpPr txBox="1">
            <a:spLocks noGrp="1"/>
          </p:cNvSpPr>
          <p:nvPr>
            <p:ph type="subTitle" idx="4"/>
          </p:nvPr>
        </p:nvSpPr>
        <p:spPr>
          <a:xfrm>
            <a:off x="3578998" y="3347507"/>
            <a:ext cx="1986000" cy="110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Accidents causing downtime and lawsuits.</a:t>
            </a:r>
            <a:endParaRPr/>
          </a:p>
        </p:txBody>
      </p:sp>
      <p:sp>
        <p:nvSpPr>
          <p:cNvPr id="962" name="Google Shape;962;p44"/>
          <p:cNvSpPr txBox="1">
            <a:spLocks noGrp="1"/>
          </p:cNvSpPr>
          <p:nvPr>
            <p:ph type="subTitle" idx="5"/>
          </p:nvPr>
        </p:nvSpPr>
        <p:spPr>
          <a:xfrm>
            <a:off x="6102744" y="2088569"/>
            <a:ext cx="1986000" cy="69233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Exceeding financial resources and limits.</a:t>
            </a:r>
            <a:endParaRPr/>
          </a:p>
        </p:txBody>
      </p:sp>
      <p:sp>
        <p:nvSpPr>
          <p:cNvPr id="963" name="Google Shape;963;p44"/>
          <p:cNvSpPr txBox="1">
            <a:spLocks noGrp="1"/>
          </p:cNvSpPr>
          <p:nvPr>
            <p:ph type="subTitle" idx="6"/>
          </p:nvPr>
        </p:nvSpPr>
        <p:spPr>
          <a:xfrm>
            <a:off x="6102744" y="3347507"/>
            <a:ext cx="1986000" cy="110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Last-minute alterations increasing project costs.</a:t>
            </a:r>
            <a:endParaRPr/>
          </a:p>
        </p:txBody>
      </p:sp>
      <p:sp>
        <p:nvSpPr>
          <p:cNvPr id="964" name="Google Shape;964;p44"/>
          <p:cNvSpPr txBox="1">
            <a:spLocks noGrp="1"/>
          </p:cNvSpPr>
          <p:nvPr>
            <p:ph type="subTitle" idx="7"/>
          </p:nvPr>
        </p:nvSpPr>
        <p:spPr>
          <a:xfrm>
            <a:off x="867266" y="1710783"/>
            <a:ext cx="2620652"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Labor shortages</a:t>
            </a:r>
            <a:endParaRPr/>
          </a:p>
        </p:txBody>
      </p:sp>
      <p:sp>
        <p:nvSpPr>
          <p:cNvPr id="965" name="Google Shape;965;p44"/>
          <p:cNvSpPr txBox="1">
            <a:spLocks noGrp="1"/>
          </p:cNvSpPr>
          <p:nvPr>
            <p:ph type="subTitle" idx="8"/>
          </p:nvPr>
        </p:nvSpPr>
        <p:spPr>
          <a:xfrm>
            <a:off x="3346515" y="1710783"/>
            <a:ext cx="2756229"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Weather Challenges</a:t>
            </a:r>
            <a:endParaRPr/>
          </a:p>
        </p:txBody>
      </p:sp>
      <p:sp>
        <p:nvSpPr>
          <p:cNvPr id="966" name="Google Shape;966;p44"/>
          <p:cNvSpPr txBox="1">
            <a:spLocks noGrp="1"/>
          </p:cNvSpPr>
          <p:nvPr>
            <p:ph type="subTitle" idx="9"/>
          </p:nvPr>
        </p:nvSpPr>
        <p:spPr>
          <a:xfrm>
            <a:off x="6102744" y="1710783"/>
            <a:ext cx="2192844"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Overbudgeting</a:t>
            </a:r>
            <a:endParaRPr/>
          </a:p>
        </p:txBody>
      </p:sp>
      <p:sp>
        <p:nvSpPr>
          <p:cNvPr id="967" name="Google Shape;967;p44"/>
          <p:cNvSpPr txBox="1">
            <a:spLocks noGrp="1"/>
          </p:cNvSpPr>
          <p:nvPr>
            <p:ph type="subTitle" idx="13"/>
          </p:nvPr>
        </p:nvSpPr>
        <p:spPr>
          <a:xfrm>
            <a:off x="1051500" y="2966510"/>
            <a:ext cx="1986000"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Late Deliveries</a:t>
            </a:r>
            <a:endParaRPr/>
          </a:p>
        </p:txBody>
      </p:sp>
      <p:sp>
        <p:nvSpPr>
          <p:cNvPr id="968" name="Google Shape;968;p44"/>
          <p:cNvSpPr txBox="1">
            <a:spLocks noGrp="1"/>
          </p:cNvSpPr>
          <p:nvPr>
            <p:ph type="subTitle" idx="14"/>
          </p:nvPr>
        </p:nvSpPr>
        <p:spPr>
          <a:xfrm>
            <a:off x="3579000" y="2966510"/>
            <a:ext cx="1986000"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Worker Injuries</a:t>
            </a:r>
            <a:endParaRPr/>
          </a:p>
        </p:txBody>
      </p:sp>
      <p:sp>
        <p:nvSpPr>
          <p:cNvPr id="969" name="Google Shape;969;p44"/>
          <p:cNvSpPr txBox="1">
            <a:spLocks noGrp="1"/>
          </p:cNvSpPr>
          <p:nvPr>
            <p:ph type="subTitle" idx="15"/>
          </p:nvPr>
        </p:nvSpPr>
        <p:spPr>
          <a:xfrm>
            <a:off x="6102744" y="2966510"/>
            <a:ext cx="2192844"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Design Changes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44"/>
          <p:cNvSpPr txBox="1">
            <a:spLocks noGrp="1"/>
          </p:cNvSpPr>
          <p:nvPr>
            <p:ph type="title"/>
          </p:nvPr>
        </p:nvSpPr>
        <p:spPr>
          <a:xfrm>
            <a:off x="656938" y="14548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Risk Breakdown Structure</a:t>
            </a:r>
          </a:p>
        </p:txBody>
      </p:sp>
      <p:pic>
        <p:nvPicPr>
          <p:cNvPr id="2" name="Picture 1" descr="A diagram of a company&#10;&#10;Description automatically generated">
            <a:extLst>
              <a:ext uri="{FF2B5EF4-FFF2-40B4-BE49-F238E27FC236}">
                <a16:creationId xmlns:a16="http://schemas.microsoft.com/office/drawing/2014/main" id="{7FE30E79-797B-85B2-65A9-966E01D82068}"/>
              </a:ext>
            </a:extLst>
          </p:cNvPr>
          <p:cNvPicPr>
            <a:picLocks noChangeAspect="1"/>
          </p:cNvPicPr>
          <p:nvPr/>
        </p:nvPicPr>
        <p:blipFill>
          <a:blip r:embed="rId3"/>
          <a:stretch>
            <a:fillRect/>
          </a:stretch>
        </p:blipFill>
        <p:spPr>
          <a:xfrm>
            <a:off x="1531343" y="929525"/>
            <a:ext cx="6562725" cy="4213975"/>
          </a:xfrm>
          <a:prstGeom prst="rect">
            <a:avLst/>
          </a:prstGeom>
        </p:spPr>
      </p:pic>
    </p:spTree>
    <p:extLst>
      <p:ext uri="{BB962C8B-B14F-4D97-AF65-F5344CB8AC3E}">
        <p14:creationId xmlns:p14="http://schemas.microsoft.com/office/powerpoint/2010/main" val="7125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5">
          <a:extLst>
            <a:ext uri="{FF2B5EF4-FFF2-40B4-BE49-F238E27FC236}">
              <a16:creationId xmlns:a16="http://schemas.microsoft.com/office/drawing/2014/main" id="{1F21B311-AD4A-0C14-BCEF-5C9524C29E3E}"/>
            </a:ext>
          </a:extLst>
        </p:cNvPr>
        <p:cNvGrpSpPr/>
        <p:nvPr/>
      </p:nvGrpSpPr>
      <p:grpSpPr>
        <a:xfrm>
          <a:off x="0" y="0"/>
          <a:ext cx="0" cy="0"/>
          <a:chOff x="0" y="0"/>
          <a:chExt cx="0" cy="0"/>
        </a:xfrm>
      </p:grpSpPr>
      <p:pic>
        <p:nvPicPr>
          <p:cNvPr id="1006" name="Google Shape;1006;p48">
            <a:extLst>
              <a:ext uri="{FF2B5EF4-FFF2-40B4-BE49-F238E27FC236}">
                <a16:creationId xmlns:a16="http://schemas.microsoft.com/office/drawing/2014/main" id="{6F158314-E1C6-89AE-9F22-8C892CF456EC}"/>
              </a:ext>
            </a:extLst>
          </p:cNvPr>
          <p:cNvPicPr preferRelativeResize="0">
            <a:picLocks noGrp="1"/>
          </p:cNvPicPr>
          <p:nvPr>
            <p:ph type="pic" idx="2"/>
          </p:nvPr>
        </p:nvPicPr>
        <p:blipFill rotWithShape="1">
          <a:blip r:embed="rId3"/>
          <a:srcRect l="1566" r="-1"/>
          <a:stretch/>
        </p:blipFill>
        <p:spPr>
          <a:xfrm>
            <a:off x="4110588" y="0"/>
            <a:ext cx="4159021" cy="5143499"/>
          </a:xfrm>
          <a:prstGeom prst="rect">
            <a:avLst/>
          </a:prstGeom>
        </p:spPr>
      </p:pic>
      <p:sp>
        <p:nvSpPr>
          <p:cNvPr id="1007" name="Google Shape;1007;p48">
            <a:extLst>
              <a:ext uri="{FF2B5EF4-FFF2-40B4-BE49-F238E27FC236}">
                <a16:creationId xmlns:a16="http://schemas.microsoft.com/office/drawing/2014/main" id="{4AE6AF75-E8E6-395C-EF58-7BE45F5A183C}"/>
              </a:ext>
            </a:extLst>
          </p:cNvPr>
          <p:cNvSpPr txBox="1">
            <a:spLocks noGrp="1"/>
          </p:cNvSpPr>
          <p:nvPr>
            <p:ph type="title"/>
          </p:nvPr>
        </p:nvSpPr>
        <p:spPr>
          <a:xfrm>
            <a:off x="603314" y="923826"/>
            <a:ext cx="3460139" cy="55590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a:t>Project Description</a:t>
            </a:r>
            <a:endParaRPr sz="2800"/>
          </a:p>
        </p:txBody>
      </p:sp>
      <p:sp>
        <p:nvSpPr>
          <p:cNvPr id="1008" name="Google Shape;1008;p48">
            <a:extLst>
              <a:ext uri="{FF2B5EF4-FFF2-40B4-BE49-F238E27FC236}">
                <a16:creationId xmlns:a16="http://schemas.microsoft.com/office/drawing/2014/main" id="{A0346C6A-F371-84FE-E30E-BC38149793EF}"/>
              </a:ext>
            </a:extLst>
          </p:cNvPr>
          <p:cNvSpPr txBox="1">
            <a:spLocks noGrp="1"/>
          </p:cNvSpPr>
          <p:nvPr>
            <p:ph type="subTitle" idx="1"/>
          </p:nvPr>
        </p:nvSpPr>
        <p:spPr>
          <a:xfrm>
            <a:off x="650450" y="1593129"/>
            <a:ext cx="3280528" cy="3340378"/>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400"/>
              <a:t>With the current hockey stadium designated as a historical landmark, MSU is building a new, sustainable hockey facility on or near campus. The stadium will align with the university’s “Sustainable Campus” vision, incorporating eco-friendly design, construction, and operations while supporting MSU’s championship legacy.</a:t>
            </a:r>
            <a:endParaRPr sz="1400"/>
          </a:p>
        </p:txBody>
      </p:sp>
      <p:grpSp>
        <p:nvGrpSpPr>
          <p:cNvPr id="1009" name="Google Shape;1009;p48">
            <a:extLst>
              <a:ext uri="{FF2B5EF4-FFF2-40B4-BE49-F238E27FC236}">
                <a16:creationId xmlns:a16="http://schemas.microsoft.com/office/drawing/2014/main" id="{C5EABB45-00F1-5922-8180-2300399E2585}"/>
              </a:ext>
            </a:extLst>
          </p:cNvPr>
          <p:cNvGrpSpPr/>
          <p:nvPr/>
        </p:nvGrpSpPr>
        <p:grpSpPr>
          <a:xfrm>
            <a:off x="7020178" y="3506741"/>
            <a:ext cx="2672451" cy="2704629"/>
            <a:chOff x="7020178" y="3506741"/>
            <a:chExt cx="2672451" cy="2704629"/>
          </a:xfrm>
        </p:grpSpPr>
        <p:grpSp>
          <p:nvGrpSpPr>
            <p:cNvPr id="1010" name="Google Shape;1010;p48">
              <a:extLst>
                <a:ext uri="{FF2B5EF4-FFF2-40B4-BE49-F238E27FC236}">
                  <a16:creationId xmlns:a16="http://schemas.microsoft.com/office/drawing/2014/main" id="{780EC90E-793F-829B-7C9B-514CF5A37058}"/>
                </a:ext>
              </a:extLst>
            </p:cNvPr>
            <p:cNvGrpSpPr/>
            <p:nvPr/>
          </p:nvGrpSpPr>
          <p:grpSpPr>
            <a:xfrm>
              <a:off x="8595373" y="3506741"/>
              <a:ext cx="1097255" cy="1097255"/>
              <a:chOff x="-423175" y="2918850"/>
              <a:chExt cx="822900" cy="822900"/>
            </a:xfrm>
          </p:grpSpPr>
          <p:sp>
            <p:nvSpPr>
              <p:cNvPr id="1011" name="Google Shape;1011;p48">
                <a:extLst>
                  <a:ext uri="{FF2B5EF4-FFF2-40B4-BE49-F238E27FC236}">
                    <a16:creationId xmlns:a16="http://schemas.microsoft.com/office/drawing/2014/main" id="{7FA593B9-7D4A-D7E9-69A8-00B496C7CA13}"/>
                  </a:ext>
                </a:extLst>
              </p:cNvPr>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2" name="Google Shape;1012;p48">
                <a:extLst>
                  <a:ext uri="{FF2B5EF4-FFF2-40B4-BE49-F238E27FC236}">
                    <a16:creationId xmlns:a16="http://schemas.microsoft.com/office/drawing/2014/main" id="{6DA540E1-099D-7393-B7DD-F076F1FFF716}"/>
                  </a:ext>
                </a:extLst>
              </p:cNvPr>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3" name="Google Shape;1013;p48">
                <a:extLst>
                  <a:ext uri="{FF2B5EF4-FFF2-40B4-BE49-F238E27FC236}">
                    <a16:creationId xmlns:a16="http://schemas.microsoft.com/office/drawing/2014/main" id="{4711D050-AAEC-F095-7A1C-62E16D6152F3}"/>
                  </a:ext>
                </a:extLst>
              </p:cNvPr>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4" name="Google Shape;1014;p48">
                <a:extLst>
                  <a:ext uri="{FF2B5EF4-FFF2-40B4-BE49-F238E27FC236}">
                    <a16:creationId xmlns:a16="http://schemas.microsoft.com/office/drawing/2014/main" id="{DE260DA2-532A-4292-DF7D-57214667EEE1}"/>
                  </a:ext>
                </a:extLst>
              </p:cNvPr>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5" name="Google Shape;1015;p48">
                <a:extLst>
                  <a:ext uri="{FF2B5EF4-FFF2-40B4-BE49-F238E27FC236}">
                    <a16:creationId xmlns:a16="http://schemas.microsoft.com/office/drawing/2014/main" id="{0C2D7575-2778-D80D-A4C1-946F76D840A6}"/>
                  </a:ext>
                </a:extLst>
              </p:cNvPr>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6" name="Google Shape;1016;p48">
                <a:extLst>
                  <a:ext uri="{FF2B5EF4-FFF2-40B4-BE49-F238E27FC236}">
                    <a16:creationId xmlns:a16="http://schemas.microsoft.com/office/drawing/2014/main" id="{8A993474-290A-6110-4D67-4FDFF547955A}"/>
                  </a:ext>
                </a:extLst>
              </p:cNvPr>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7" name="Google Shape;1017;p48">
                <a:extLst>
                  <a:ext uri="{FF2B5EF4-FFF2-40B4-BE49-F238E27FC236}">
                    <a16:creationId xmlns:a16="http://schemas.microsoft.com/office/drawing/2014/main" id="{406558DD-B593-2A70-F368-1A411FA0F79B}"/>
                  </a:ext>
                </a:extLst>
              </p:cNvPr>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18" name="Google Shape;1018;p48">
                <a:extLst>
                  <a:ext uri="{FF2B5EF4-FFF2-40B4-BE49-F238E27FC236}">
                    <a16:creationId xmlns:a16="http://schemas.microsoft.com/office/drawing/2014/main" id="{F3F9CF06-9F90-4EA0-BC9A-A971E154E23A}"/>
                  </a:ext>
                </a:extLst>
              </p:cNvPr>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pic>
          <p:nvPicPr>
            <p:cNvPr id="1019" name="Google Shape;1019;p48">
              <a:extLst>
                <a:ext uri="{FF2B5EF4-FFF2-40B4-BE49-F238E27FC236}">
                  <a16:creationId xmlns:a16="http://schemas.microsoft.com/office/drawing/2014/main" id="{8005223E-33F0-6D3B-7ECF-9EFBAE488B59}"/>
                </a:ext>
              </a:extLst>
            </p:cNvPr>
            <p:cNvPicPr preferRelativeResize="0"/>
            <p:nvPr/>
          </p:nvPicPr>
          <p:blipFill rotWithShape="1">
            <a:blip r:embed="rId4">
              <a:alphaModFix/>
            </a:blip>
            <a:srcRect l="21706" r="23546"/>
            <a:stretch/>
          </p:blipFill>
          <p:spPr>
            <a:xfrm rot="-7037975">
              <a:off x="7339929" y="3879988"/>
              <a:ext cx="2032949" cy="1958151"/>
            </a:xfrm>
            <a:prstGeom prst="rect">
              <a:avLst/>
            </a:prstGeom>
            <a:noFill/>
            <a:ln>
              <a:noFill/>
            </a:ln>
          </p:spPr>
        </p:pic>
      </p:grpSp>
    </p:spTree>
    <p:extLst>
      <p:ext uri="{BB962C8B-B14F-4D97-AF65-F5344CB8AC3E}">
        <p14:creationId xmlns:p14="http://schemas.microsoft.com/office/powerpoint/2010/main" val="1226138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081E606B-618E-449A-75E3-414627DC48D0}"/>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A1EC3324-74FB-E9A4-0AA3-7FA477EBC505}"/>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Risk Severity Table</a:t>
            </a:r>
            <a:endParaRPr/>
          </a:p>
        </p:txBody>
      </p:sp>
      <p:sp>
        <p:nvSpPr>
          <p:cNvPr id="2" name="TextBox 1">
            <a:extLst>
              <a:ext uri="{FF2B5EF4-FFF2-40B4-BE49-F238E27FC236}">
                <a16:creationId xmlns:a16="http://schemas.microsoft.com/office/drawing/2014/main" id="{6A1F85E5-CC1F-FFBB-046D-1FBDA2DA8930}"/>
              </a:ext>
            </a:extLst>
          </p:cNvPr>
          <p:cNvSpPr txBox="1"/>
          <p:nvPr/>
        </p:nvSpPr>
        <p:spPr>
          <a:xfrm>
            <a:off x="788821" y="4484735"/>
            <a:ext cx="2024913" cy="738664"/>
          </a:xfrm>
          <a:prstGeom prst="rect">
            <a:avLst/>
          </a:prstGeom>
          <a:noFill/>
        </p:spPr>
        <p:txBody>
          <a:bodyPr wrap="none" rtlCol="0">
            <a:spAutoFit/>
          </a:bodyPr>
          <a:lstStyle/>
          <a:p>
            <a:r>
              <a:rPr lang="en-US" dirty="0"/>
              <a:t>Green </a:t>
            </a:r>
            <a:r>
              <a:rPr lang="en-US" dirty="0">
                <a:sym typeface="Wingdings" pitchFamily="2" charset="2"/>
              </a:rPr>
              <a:t> Low Risk</a:t>
            </a:r>
          </a:p>
          <a:p>
            <a:r>
              <a:rPr lang="en-US" dirty="0">
                <a:sym typeface="Wingdings" pitchFamily="2" charset="2"/>
              </a:rPr>
              <a:t>Yellow  Medium Risk</a:t>
            </a:r>
          </a:p>
          <a:p>
            <a:r>
              <a:rPr lang="en-US" dirty="0">
                <a:sym typeface="Wingdings" pitchFamily="2" charset="2"/>
              </a:rPr>
              <a:t>Red  High Risk</a:t>
            </a:r>
            <a:endParaRPr lang="en-US" dirty="0"/>
          </a:p>
        </p:txBody>
      </p:sp>
      <p:graphicFrame>
        <p:nvGraphicFramePr>
          <p:cNvPr id="4" name="Table 3">
            <a:extLst>
              <a:ext uri="{FF2B5EF4-FFF2-40B4-BE49-F238E27FC236}">
                <a16:creationId xmlns:a16="http://schemas.microsoft.com/office/drawing/2014/main" id="{B12657FB-71A0-2D3B-556C-1151264030A9}"/>
              </a:ext>
            </a:extLst>
          </p:cNvPr>
          <p:cNvGraphicFramePr>
            <a:graphicFrameLocks noGrp="1"/>
          </p:cNvGraphicFramePr>
          <p:nvPr>
            <p:extLst>
              <p:ext uri="{D42A27DB-BD31-4B8C-83A1-F6EECF244321}">
                <p14:modId xmlns:p14="http://schemas.microsoft.com/office/powerpoint/2010/main" val="1889412397"/>
              </p:ext>
            </p:extLst>
          </p:nvPr>
        </p:nvGraphicFramePr>
        <p:xfrm>
          <a:off x="1681496" y="1017725"/>
          <a:ext cx="5780958" cy="3416298"/>
        </p:xfrm>
        <a:graphic>
          <a:graphicData uri="http://schemas.openxmlformats.org/drawingml/2006/table">
            <a:tbl>
              <a:tblPr firstRow="1" firstCol="1"/>
              <a:tblGrid>
                <a:gridCol w="1986174">
                  <a:extLst>
                    <a:ext uri="{9D8B030D-6E8A-4147-A177-3AD203B41FA5}">
                      <a16:colId xmlns:a16="http://schemas.microsoft.com/office/drawing/2014/main" val="3037313038"/>
                    </a:ext>
                  </a:extLst>
                </a:gridCol>
                <a:gridCol w="975330">
                  <a:extLst>
                    <a:ext uri="{9D8B030D-6E8A-4147-A177-3AD203B41FA5}">
                      <a16:colId xmlns:a16="http://schemas.microsoft.com/office/drawing/2014/main" val="3596737532"/>
                    </a:ext>
                  </a:extLst>
                </a:gridCol>
                <a:gridCol w="928404">
                  <a:extLst>
                    <a:ext uri="{9D8B030D-6E8A-4147-A177-3AD203B41FA5}">
                      <a16:colId xmlns:a16="http://schemas.microsoft.com/office/drawing/2014/main" val="3046430872"/>
                    </a:ext>
                  </a:extLst>
                </a:gridCol>
                <a:gridCol w="934111">
                  <a:extLst>
                    <a:ext uri="{9D8B030D-6E8A-4147-A177-3AD203B41FA5}">
                      <a16:colId xmlns:a16="http://schemas.microsoft.com/office/drawing/2014/main" val="2295741849"/>
                    </a:ext>
                  </a:extLst>
                </a:gridCol>
                <a:gridCol w="956939">
                  <a:extLst>
                    <a:ext uri="{9D8B030D-6E8A-4147-A177-3AD203B41FA5}">
                      <a16:colId xmlns:a16="http://schemas.microsoft.com/office/drawing/2014/main" val="4242038889"/>
                    </a:ext>
                  </a:extLst>
                </a:gridCol>
              </a:tblGrid>
              <a:tr h="494456">
                <a:tc>
                  <a:txBody>
                    <a:bodyPr/>
                    <a:lstStyle/>
                    <a:p>
                      <a:pPr marL="0" marR="0" algn="ctr">
                        <a:lnSpc>
                          <a:spcPct val="107000"/>
                        </a:lnSpc>
                        <a:spcBef>
                          <a:spcPts val="0"/>
                        </a:spcBef>
                        <a:spcAft>
                          <a:spcPts val="0"/>
                        </a:spcAft>
                      </a:pPr>
                      <a:r>
                        <a:rPr lang="en-US" sz="11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Risk</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9ED5"/>
                    </a:solidFill>
                  </a:tcPr>
                </a:tc>
                <a:tc>
                  <a:txBody>
                    <a:bodyPr/>
                    <a:lstStyle/>
                    <a:p>
                      <a:pPr marL="0" marR="0" algn="ctr">
                        <a:lnSpc>
                          <a:spcPct val="107000"/>
                        </a:lnSpc>
                        <a:spcBef>
                          <a:spcPts val="0"/>
                        </a:spcBef>
                        <a:spcAft>
                          <a:spcPts val="0"/>
                        </a:spcAft>
                      </a:pPr>
                      <a:r>
                        <a:rPr lang="en-US" sz="11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Likelihood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9ED5"/>
                    </a:solidFill>
                  </a:tcPr>
                </a:tc>
                <a:tc>
                  <a:txBody>
                    <a:bodyPr/>
                    <a:lstStyle/>
                    <a:p>
                      <a:pPr marL="0" marR="0" algn="ctr">
                        <a:lnSpc>
                          <a:spcPct val="107000"/>
                        </a:lnSpc>
                        <a:spcBef>
                          <a:spcPts val="0"/>
                        </a:spcBef>
                        <a:spcAft>
                          <a:spcPts val="0"/>
                        </a:spcAft>
                      </a:pPr>
                      <a:r>
                        <a:rPr lang="en-US" sz="11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Impact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9ED5"/>
                    </a:solidFill>
                  </a:tcPr>
                </a:tc>
                <a:tc>
                  <a:txBody>
                    <a:bodyPr/>
                    <a:lstStyle/>
                    <a:p>
                      <a:pPr marL="0" marR="0" algn="ctr">
                        <a:lnSpc>
                          <a:spcPct val="107000"/>
                        </a:lnSpc>
                        <a:spcBef>
                          <a:spcPts val="0"/>
                        </a:spcBef>
                        <a:spcAft>
                          <a:spcPts val="0"/>
                        </a:spcAft>
                      </a:pPr>
                      <a:r>
                        <a:rPr lang="en-US" sz="11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Severity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9ED5"/>
                    </a:solidFill>
                  </a:tcPr>
                </a:tc>
                <a:tc>
                  <a:txBody>
                    <a:bodyPr/>
                    <a:lstStyle/>
                    <a:p>
                      <a:pPr marL="0" marR="0" algn="ctr">
                        <a:lnSpc>
                          <a:spcPct val="107000"/>
                        </a:lnSpc>
                        <a:spcBef>
                          <a:spcPts val="0"/>
                        </a:spcBef>
                        <a:spcAft>
                          <a:spcPts val="0"/>
                        </a:spcAft>
                      </a:pPr>
                      <a:r>
                        <a:rPr lang="en-US" sz="11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Category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9ED5"/>
                    </a:solidFill>
                  </a:tcPr>
                </a:tc>
                <a:extLst>
                  <a:ext uri="{0D108BD9-81ED-4DB2-BD59-A6C34878D82A}">
                    <a16:rowId xmlns:a16="http://schemas.microsoft.com/office/drawing/2014/main" val="2093103396"/>
                  </a:ext>
                </a:extLst>
              </a:tr>
              <a:tr h="505837">
                <a:tc>
                  <a:txBody>
                    <a:bodyPr/>
                    <a:lstStyle/>
                    <a:p>
                      <a:pPr marL="0" marR="0" algn="ctr">
                        <a:lnSpc>
                          <a:spcPct val="107000"/>
                        </a:lnSpc>
                        <a:spcBef>
                          <a:spcPts val="0"/>
                        </a:spcBef>
                        <a:spcAft>
                          <a:spcPts val="0"/>
                        </a:spcAft>
                      </a:pPr>
                      <a:r>
                        <a:rPr lang="en-US" sz="1100" b="1"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Labor Shortages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100"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100"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100" kern="1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100" kern="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High</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863432896"/>
                  </a:ext>
                </a:extLst>
              </a:tr>
              <a:tr h="505837">
                <a:tc>
                  <a:txBody>
                    <a:bodyPr/>
                    <a:lstStyle/>
                    <a:p>
                      <a:pPr marL="0" marR="0" algn="ctr">
                        <a:lnSpc>
                          <a:spcPct val="107000"/>
                        </a:lnSpc>
                        <a:spcBef>
                          <a:spcPts val="0"/>
                        </a:spcBef>
                        <a:spcAft>
                          <a:spcPts val="0"/>
                        </a:spcAft>
                      </a:pPr>
                      <a:r>
                        <a:rPr lang="en-US" sz="11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Design Change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2773577901"/>
                  </a:ext>
                </a:extLst>
              </a:tr>
              <a:tr h="562744">
                <a:tc>
                  <a:txBody>
                    <a:bodyPr/>
                    <a:lstStyle/>
                    <a:p>
                      <a:pPr marL="0" marR="0" algn="ctr">
                        <a:lnSpc>
                          <a:spcPct val="107000"/>
                        </a:lnSpc>
                        <a:spcBef>
                          <a:spcPts val="0"/>
                        </a:spcBef>
                        <a:spcAft>
                          <a:spcPts val="0"/>
                        </a:spcAft>
                      </a:pPr>
                      <a:r>
                        <a:rPr lang="en-US" sz="11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Weather Challenges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Medium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428945381"/>
                  </a:ext>
                </a:extLst>
              </a:tr>
              <a:tr h="505837">
                <a:tc>
                  <a:txBody>
                    <a:bodyPr/>
                    <a:lstStyle/>
                    <a:p>
                      <a:pPr marL="0" marR="0" algn="ctr">
                        <a:lnSpc>
                          <a:spcPct val="107000"/>
                        </a:lnSpc>
                        <a:spcBef>
                          <a:spcPts val="0"/>
                        </a:spcBef>
                        <a:spcAft>
                          <a:spcPts val="0"/>
                        </a:spcAft>
                      </a:pPr>
                      <a:r>
                        <a:rPr lang="en-US" sz="11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Over Budget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2199401867"/>
                  </a:ext>
                </a:extLst>
              </a:tr>
              <a:tr h="318678">
                <a:tc>
                  <a:txBody>
                    <a:bodyPr/>
                    <a:lstStyle/>
                    <a:p>
                      <a:pPr marL="0" marR="0" algn="ctr">
                        <a:lnSpc>
                          <a:spcPct val="107000"/>
                        </a:lnSpc>
                        <a:spcBef>
                          <a:spcPts val="0"/>
                        </a:spcBef>
                        <a:spcAft>
                          <a:spcPts val="0"/>
                        </a:spcAft>
                      </a:pPr>
                      <a:r>
                        <a:rPr lang="en-US" sz="11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Injury at site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Medium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986523932"/>
                  </a:ext>
                </a:extLst>
              </a:tr>
              <a:tr h="522909">
                <a:tc>
                  <a:txBody>
                    <a:bodyPr/>
                    <a:lstStyle/>
                    <a:p>
                      <a:pPr marL="0" marR="0" algn="ctr">
                        <a:lnSpc>
                          <a:spcPct val="107000"/>
                        </a:lnSpc>
                        <a:spcBef>
                          <a:spcPts val="0"/>
                        </a:spcBef>
                        <a:spcAft>
                          <a:spcPts val="0"/>
                        </a:spcAft>
                      </a:pPr>
                      <a:r>
                        <a:rPr lang="en-US" sz="11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Equipment late delivery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11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288" marR="68288"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627698871"/>
                  </a:ext>
                </a:extLst>
              </a:tr>
            </a:tbl>
          </a:graphicData>
        </a:graphic>
      </p:graphicFrame>
    </p:spTree>
    <p:extLst>
      <p:ext uri="{BB962C8B-B14F-4D97-AF65-F5344CB8AC3E}">
        <p14:creationId xmlns:p14="http://schemas.microsoft.com/office/powerpoint/2010/main" val="3917007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081E606B-618E-449A-75E3-414627DC48D0}"/>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A1EC3324-74FB-E9A4-0AA3-7FA477EBC505}"/>
              </a:ext>
            </a:extLst>
          </p:cNvPr>
          <p:cNvSpPr txBox="1">
            <a:spLocks noGrp="1"/>
          </p:cNvSpPr>
          <p:nvPr>
            <p:ph type="title"/>
          </p:nvPr>
        </p:nvSpPr>
        <p:spPr>
          <a:xfrm>
            <a:off x="713250"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Risk Response Development</a:t>
            </a:r>
            <a:endParaRPr dirty="0"/>
          </a:p>
        </p:txBody>
      </p:sp>
      <p:graphicFrame>
        <p:nvGraphicFramePr>
          <p:cNvPr id="5" name="Table 4">
            <a:extLst>
              <a:ext uri="{FF2B5EF4-FFF2-40B4-BE49-F238E27FC236}">
                <a16:creationId xmlns:a16="http://schemas.microsoft.com/office/drawing/2014/main" id="{92BB150D-B815-C53F-3CDC-B9A4A5E681D1}"/>
              </a:ext>
            </a:extLst>
          </p:cNvPr>
          <p:cNvGraphicFramePr>
            <a:graphicFrameLocks noGrp="1"/>
          </p:cNvGraphicFramePr>
          <p:nvPr>
            <p:extLst>
              <p:ext uri="{D42A27DB-BD31-4B8C-83A1-F6EECF244321}">
                <p14:modId xmlns:p14="http://schemas.microsoft.com/office/powerpoint/2010/main" val="1641725568"/>
              </p:ext>
            </p:extLst>
          </p:nvPr>
        </p:nvGraphicFramePr>
        <p:xfrm>
          <a:off x="2798379" y="480849"/>
          <a:ext cx="3720663" cy="4662650"/>
        </p:xfrm>
        <a:graphic>
          <a:graphicData uri="http://schemas.openxmlformats.org/drawingml/2006/table">
            <a:tbl>
              <a:tblPr firstRow="1" firstCol="1" bandRow="1"/>
              <a:tblGrid>
                <a:gridCol w="776552">
                  <a:extLst>
                    <a:ext uri="{9D8B030D-6E8A-4147-A177-3AD203B41FA5}">
                      <a16:colId xmlns:a16="http://schemas.microsoft.com/office/drawing/2014/main" val="2525986164"/>
                    </a:ext>
                  </a:extLst>
                </a:gridCol>
                <a:gridCol w="735757">
                  <a:extLst>
                    <a:ext uri="{9D8B030D-6E8A-4147-A177-3AD203B41FA5}">
                      <a16:colId xmlns:a16="http://schemas.microsoft.com/office/drawing/2014/main" val="3157757431"/>
                    </a:ext>
                  </a:extLst>
                </a:gridCol>
                <a:gridCol w="825290">
                  <a:extLst>
                    <a:ext uri="{9D8B030D-6E8A-4147-A177-3AD203B41FA5}">
                      <a16:colId xmlns:a16="http://schemas.microsoft.com/office/drawing/2014/main" val="4257880940"/>
                    </a:ext>
                  </a:extLst>
                </a:gridCol>
                <a:gridCol w="747309">
                  <a:extLst>
                    <a:ext uri="{9D8B030D-6E8A-4147-A177-3AD203B41FA5}">
                      <a16:colId xmlns:a16="http://schemas.microsoft.com/office/drawing/2014/main" val="2244759187"/>
                    </a:ext>
                  </a:extLst>
                </a:gridCol>
                <a:gridCol w="635755">
                  <a:extLst>
                    <a:ext uri="{9D8B030D-6E8A-4147-A177-3AD203B41FA5}">
                      <a16:colId xmlns:a16="http://schemas.microsoft.com/office/drawing/2014/main" val="3144846485"/>
                    </a:ext>
                  </a:extLst>
                </a:gridCol>
              </a:tblGrid>
              <a:tr h="244622">
                <a:tc>
                  <a:txBody>
                    <a:bodyPr/>
                    <a:lstStyle/>
                    <a:p>
                      <a:pPr marL="0" marR="0" algn="just">
                        <a:lnSpc>
                          <a:spcPct val="107000"/>
                        </a:lnSpc>
                        <a:spcBef>
                          <a:spcPts val="0"/>
                        </a:spcBef>
                        <a:spcAft>
                          <a:spcPts val="0"/>
                        </a:spcAft>
                      </a:pPr>
                      <a:r>
                        <a:rPr lang="en-US" sz="6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Risk Event</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gn="just">
                        <a:lnSpc>
                          <a:spcPct val="107000"/>
                        </a:lnSpc>
                        <a:spcBef>
                          <a:spcPts val="0"/>
                        </a:spcBef>
                        <a:spcAft>
                          <a:spcPts val="0"/>
                        </a:spcAft>
                      </a:pPr>
                      <a:r>
                        <a:rPr lang="en-US" sz="600" b="1" kern="100" dirty="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Response</a:t>
                      </a:r>
                      <a:endParaRPr lang="en-US"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gn="just">
                        <a:lnSpc>
                          <a:spcPct val="107000"/>
                        </a:lnSpc>
                        <a:spcBef>
                          <a:spcPts val="0"/>
                        </a:spcBef>
                        <a:spcAft>
                          <a:spcPts val="0"/>
                        </a:spcAft>
                      </a:pPr>
                      <a:r>
                        <a:rPr lang="en-US" sz="6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Contingency Plan</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gn="just">
                        <a:lnSpc>
                          <a:spcPct val="107000"/>
                        </a:lnSpc>
                        <a:spcBef>
                          <a:spcPts val="0"/>
                        </a:spcBef>
                        <a:spcAft>
                          <a:spcPts val="0"/>
                        </a:spcAft>
                      </a:pPr>
                      <a:r>
                        <a:rPr lang="en-US" sz="6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Trigger</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nSpc>
                          <a:spcPct val="107000"/>
                        </a:lnSpc>
                        <a:spcBef>
                          <a:spcPts val="0"/>
                        </a:spcBef>
                        <a:spcAft>
                          <a:spcPts val="0"/>
                        </a:spcAft>
                      </a:pPr>
                      <a:r>
                        <a:rPr lang="en-US" sz="6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Who is Responsible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1913546506"/>
                  </a:ext>
                </a:extLst>
              </a:tr>
              <a:tr h="475436">
                <a:tc>
                  <a:txBody>
                    <a:bodyPr/>
                    <a:lstStyle/>
                    <a:p>
                      <a:pPr marL="0" marR="0">
                        <a:lnSpc>
                          <a:spcPct val="107000"/>
                        </a:lnSpc>
                        <a:spcBef>
                          <a:spcPts val="0"/>
                        </a:spcBef>
                        <a:spcAft>
                          <a:spcPts val="0"/>
                        </a:spcAft>
                      </a:pPr>
                      <a:r>
                        <a:rPr lang="en-US" sz="6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Equipment Failure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nSpc>
                          <a:spcPct val="107000"/>
                        </a:lnSpc>
                        <a:spcBef>
                          <a:spcPts val="0"/>
                        </a:spcBef>
                        <a:spcAft>
                          <a:spcPts val="0"/>
                        </a:spcAft>
                      </a:pPr>
                      <a:r>
                        <a:rPr lang="en-US" sz="6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Mitigate:</a:t>
                      </a: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Performing regular maintenance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Making sure the backup equipment is ready</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Equipment breakdown</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Yaman Pandey</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extLst>
                  <a:ext uri="{0D108BD9-81ED-4DB2-BD59-A6C34878D82A}">
                    <a16:rowId xmlns:a16="http://schemas.microsoft.com/office/drawing/2014/main" val="1267543450"/>
                  </a:ext>
                </a:extLst>
              </a:tr>
              <a:tr h="595542">
                <a:tc>
                  <a:txBody>
                    <a:bodyPr/>
                    <a:lstStyle/>
                    <a:p>
                      <a:pPr marL="0" marR="0">
                        <a:lnSpc>
                          <a:spcPct val="107000"/>
                        </a:lnSpc>
                        <a:spcBef>
                          <a:spcPts val="0"/>
                        </a:spcBef>
                        <a:spcAft>
                          <a:spcPts val="0"/>
                        </a:spcAft>
                      </a:pPr>
                      <a:r>
                        <a:rPr lang="en-US" sz="6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Project Delays</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nSpc>
                          <a:spcPct val="107000"/>
                        </a:lnSpc>
                        <a:spcBef>
                          <a:spcPts val="0"/>
                        </a:spcBef>
                        <a:spcAft>
                          <a:spcPts val="0"/>
                        </a:spcAft>
                      </a:pPr>
                      <a:r>
                        <a:rPr lang="en-US" sz="6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Schedule:</a:t>
                      </a: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Regularly monitoring the project's progress and milestones</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Additional human resource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Tasks fall behind the scheduled date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Sijan Dahal</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extLst>
                  <a:ext uri="{0D108BD9-81ED-4DB2-BD59-A6C34878D82A}">
                    <a16:rowId xmlns:a16="http://schemas.microsoft.com/office/drawing/2014/main" val="3088011310"/>
                  </a:ext>
                </a:extLst>
              </a:tr>
              <a:tr h="715648">
                <a:tc>
                  <a:txBody>
                    <a:bodyPr/>
                    <a:lstStyle/>
                    <a:p>
                      <a:pPr marL="0" marR="0">
                        <a:lnSpc>
                          <a:spcPct val="107000"/>
                        </a:lnSpc>
                        <a:spcBef>
                          <a:spcPts val="0"/>
                        </a:spcBef>
                        <a:spcAft>
                          <a:spcPts val="0"/>
                        </a:spcAft>
                      </a:pPr>
                      <a:r>
                        <a:rPr lang="en-US" sz="6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Labor Shortages</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nSpc>
                          <a:spcPct val="107000"/>
                        </a:lnSpc>
                        <a:spcBef>
                          <a:spcPts val="0"/>
                        </a:spcBef>
                        <a:spcAft>
                          <a:spcPts val="0"/>
                        </a:spcAft>
                      </a:pPr>
                      <a:r>
                        <a:rPr lang="en-US" sz="6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Mitigate: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Hiring additional staff, Hiring the employee from the staffing company</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Hiring contractors and backup employees ready in case someone leaves</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All staff occupied; Employees left the work for good</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Sijan Dahal</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extLst>
                  <a:ext uri="{0D108BD9-81ED-4DB2-BD59-A6C34878D82A}">
                    <a16:rowId xmlns:a16="http://schemas.microsoft.com/office/drawing/2014/main" val="79382051"/>
                  </a:ext>
                </a:extLst>
              </a:tr>
              <a:tr h="835755">
                <a:tc>
                  <a:txBody>
                    <a:bodyPr/>
                    <a:lstStyle/>
                    <a:p>
                      <a:pPr marL="0" marR="0">
                        <a:lnSpc>
                          <a:spcPct val="107000"/>
                        </a:lnSpc>
                        <a:spcBef>
                          <a:spcPts val="0"/>
                        </a:spcBef>
                        <a:spcAft>
                          <a:spcPts val="0"/>
                        </a:spcAft>
                      </a:pPr>
                      <a:r>
                        <a:rPr lang="en-US" sz="6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Weather Challenges</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nSpc>
                          <a:spcPct val="107000"/>
                        </a:lnSpc>
                        <a:spcBef>
                          <a:spcPts val="0"/>
                        </a:spcBef>
                        <a:spcAft>
                          <a:spcPts val="0"/>
                        </a:spcAft>
                      </a:pPr>
                      <a:r>
                        <a:rPr lang="en-US" sz="6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Acceptance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Monitoring weather regularly, construction work in the summer</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6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Pausing outdoor activities and focusing on indoor works</a:t>
                      </a:r>
                      <a:endParaRPr lang="en-US"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Extreme weather conditions in MN.</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Blizzards, Snowstorms</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Yaman Pandey</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extLst>
                  <a:ext uri="{0D108BD9-81ED-4DB2-BD59-A6C34878D82A}">
                    <a16:rowId xmlns:a16="http://schemas.microsoft.com/office/drawing/2014/main" val="1893095020"/>
                  </a:ext>
                </a:extLst>
              </a:tr>
              <a:tr h="724669">
                <a:tc>
                  <a:txBody>
                    <a:bodyPr/>
                    <a:lstStyle/>
                    <a:p>
                      <a:pPr marL="0" marR="0">
                        <a:lnSpc>
                          <a:spcPct val="107000"/>
                        </a:lnSpc>
                        <a:spcBef>
                          <a:spcPts val="0"/>
                        </a:spcBef>
                        <a:spcAft>
                          <a:spcPts val="0"/>
                        </a:spcAft>
                      </a:pPr>
                      <a:r>
                        <a:rPr lang="en-US" sz="6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Technology Failure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nSpc>
                          <a:spcPct val="107000"/>
                        </a:lnSpc>
                        <a:spcBef>
                          <a:spcPts val="0"/>
                        </a:spcBef>
                        <a:spcAft>
                          <a:spcPts val="0"/>
                        </a:spcAft>
                      </a:pPr>
                      <a:r>
                        <a:rPr lang="en-US" sz="6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Mitigate: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Patching and updating the software with the help of IT professionals</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Backup system and tech support team standby</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Failure of Scoreboard </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Sijan Dahal</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extLst>
                  <a:ext uri="{0D108BD9-81ED-4DB2-BD59-A6C34878D82A}">
                    <a16:rowId xmlns:a16="http://schemas.microsoft.com/office/drawing/2014/main" val="2406398137"/>
                  </a:ext>
                </a:extLst>
              </a:tr>
              <a:tr h="595542">
                <a:tc>
                  <a:txBody>
                    <a:bodyPr/>
                    <a:lstStyle/>
                    <a:p>
                      <a:pPr marL="0" marR="0">
                        <a:lnSpc>
                          <a:spcPct val="107000"/>
                        </a:lnSpc>
                        <a:spcBef>
                          <a:spcPts val="0"/>
                        </a:spcBef>
                        <a:spcAft>
                          <a:spcPts val="0"/>
                        </a:spcAft>
                      </a:pPr>
                      <a:r>
                        <a:rPr lang="en-US" sz="6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Over Budget</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nSpc>
                          <a:spcPct val="107000"/>
                        </a:lnSpc>
                        <a:spcBef>
                          <a:spcPts val="0"/>
                        </a:spcBef>
                        <a:spcAft>
                          <a:spcPts val="0"/>
                        </a:spcAft>
                      </a:pPr>
                      <a:r>
                        <a:rPr lang="en-US" sz="6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Mitigate: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Minoring costs of the project and breaking down budgets</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Reducing project scope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When the cost of the project exceeds by 20%</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Yaman Pandey</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extLst>
                  <a:ext uri="{0D108BD9-81ED-4DB2-BD59-A6C34878D82A}">
                    <a16:rowId xmlns:a16="http://schemas.microsoft.com/office/drawing/2014/main" val="822773400"/>
                  </a:ext>
                </a:extLst>
              </a:tr>
              <a:tr h="475436">
                <a:tc>
                  <a:txBody>
                    <a:bodyPr/>
                    <a:lstStyle/>
                    <a:p>
                      <a:pPr marL="0" marR="0">
                        <a:lnSpc>
                          <a:spcPct val="107000"/>
                        </a:lnSpc>
                        <a:spcBef>
                          <a:spcPts val="0"/>
                        </a:spcBef>
                        <a:spcAft>
                          <a:spcPts val="0"/>
                        </a:spcAft>
                      </a:pPr>
                      <a:r>
                        <a:rPr lang="en-US" sz="6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Equipment Delays</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nSpc>
                          <a:spcPct val="107000"/>
                        </a:lnSpc>
                        <a:spcBef>
                          <a:spcPts val="0"/>
                        </a:spcBef>
                        <a:spcAft>
                          <a:spcPts val="0"/>
                        </a:spcAft>
                      </a:pPr>
                      <a:r>
                        <a:rPr lang="en-US" sz="600" b="1"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Mitigate:</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Contact the supplier regularly for the logistics</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Supply from less than 50 miles i.e. Finding local suppliers</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logistics company delays the shipment</a:t>
                      </a:r>
                      <a:endParaRPr lang="en-US" sz="500" kern="10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a:lnSpc>
                          <a:spcPct val="107000"/>
                        </a:lnSpc>
                        <a:spcBef>
                          <a:spcPts val="0"/>
                        </a:spcBef>
                        <a:spcAft>
                          <a:spcPts val="0"/>
                        </a:spcAft>
                      </a:pPr>
                      <a:r>
                        <a:rPr lang="en-US" sz="6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Both</a:t>
                      </a:r>
                      <a:endParaRPr lang="en-US" sz="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2367" marR="3236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extLst>
                  <a:ext uri="{0D108BD9-81ED-4DB2-BD59-A6C34878D82A}">
                    <a16:rowId xmlns:a16="http://schemas.microsoft.com/office/drawing/2014/main" val="1792376407"/>
                  </a:ext>
                </a:extLst>
              </a:tr>
            </a:tbl>
          </a:graphicData>
        </a:graphic>
      </p:graphicFrame>
    </p:spTree>
    <p:extLst>
      <p:ext uri="{BB962C8B-B14F-4D97-AF65-F5344CB8AC3E}">
        <p14:creationId xmlns:p14="http://schemas.microsoft.com/office/powerpoint/2010/main" val="4038160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C4975FCC-A679-0E5C-2664-81808B02CFD4}"/>
            </a:ext>
          </a:extLst>
        </p:cNvPr>
        <p:cNvGrpSpPr/>
        <p:nvPr/>
      </p:nvGrpSpPr>
      <p:grpSpPr>
        <a:xfrm>
          <a:off x="0" y="0"/>
          <a:ext cx="0" cy="0"/>
          <a:chOff x="0" y="0"/>
          <a:chExt cx="0" cy="0"/>
        </a:xfrm>
      </p:grpSpPr>
      <p:sp>
        <p:nvSpPr>
          <p:cNvPr id="858" name="Google Shape;858;p38">
            <a:extLst>
              <a:ext uri="{FF2B5EF4-FFF2-40B4-BE49-F238E27FC236}">
                <a16:creationId xmlns:a16="http://schemas.microsoft.com/office/drawing/2014/main" id="{5CAC7D00-6724-73A9-2EF9-75C9929E7FB9}"/>
              </a:ext>
            </a:extLst>
          </p:cNvPr>
          <p:cNvSpPr txBox="1">
            <a:spLocks noGrp="1"/>
          </p:cNvSpPr>
          <p:nvPr>
            <p:ph type="title"/>
          </p:nvPr>
        </p:nvSpPr>
        <p:spPr>
          <a:xfrm>
            <a:off x="1291500" y="2335953"/>
            <a:ext cx="3805200" cy="16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Project </a:t>
            </a:r>
            <a:br>
              <a:rPr lang="en-US"/>
            </a:br>
            <a:r>
              <a:rPr lang="en-US"/>
              <a:t>Execution</a:t>
            </a:r>
            <a:endParaRPr/>
          </a:p>
        </p:txBody>
      </p:sp>
      <p:sp>
        <p:nvSpPr>
          <p:cNvPr id="859" name="Google Shape;859;p38">
            <a:extLst>
              <a:ext uri="{FF2B5EF4-FFF2-40B4-BE49-F238E27FC236}">
                <a16:creationId xmlns:a16="http://schemas.microsoft.com/office/drawing/2014/main" id="{3D389DBC-2FFC-E207-F7D9-AB626A78E0A6}"/>
              </a:ext>
            </a:extLst>
          </p:cNvPr>
          <p:cNvSpPr txBox="1">
            <a:spLocks noGrp="1"/>
          </p:cNvSpPr>
          <p:nvPr>
            <p:ph type="title" idx="2"/>
          </p:nvPr>
        </p:nvSpPr>
        <p:spPr>
          <a:xfrm>
            <a:off x="1371600" y="1162347"/>
            <a:ext cx="1097400" cy="109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860" name="Google Shape;860;p38">
            <a:extLst>
              <a:ext uri="{FF2B5EF4-FFF2-40B4-BE49-F238E27FC236}">
                <a16:creationId xmlns:a16="http://schemas.microsoft.com/office/drawing/2014/main" id="{3E8ED929-073A-FC38-CF78-D8BB2602D57B}"/>
              </a:ext>
            </a:extLst>
          </p:cNvPr>
          <p:cNvGrpSpPr/>
          <p:nvPr/>
        </p:nvGrpSpPr>
        <p:grpSpPr>
          <a:xfrm>
            <a:off x="5454150" y="1236940"/>
            <a:ext cx="2976748" cy="2669620"/>
            <a:chOff x="5454150" y="1236940"/>
            <a:chExt cx="2976748" cy="2669620"/>
          </a:xfrm>
        </p:grpSpPr>
        <p:pic>
          <p:nvPicPr>
            <p:cNvPr id="861" name="Google Shape;861;p38">
              <a:extLst>
                <a:ext uri="{FF2B5EF4-FFF2-40B4-BE49-F238E27FC236}">
                  <a16:creationId xmlns:a16="http://schemas.microsoft.com/office/drawing/2014/main" id="{A8533C29-8751-66A7-5778-494FF57BB236}"/>
                </a:ext>
              </a:extLst>
            </p:cNvPr>
            <p:cNvPicPr preferRelativeResize="0"/>
            <p:nvPr/>
          </p:nvPicPr>
          <p:blipFill rotWithShape="1">
            <a:blip r:embed="rId3">
              <a:alphaModFix/>
            </a:blip>
            <a:srcRect l="13851" t="18885" r="14190" b="15033"/>
            <a:stretch/>
          </p:blipFill>
          <p:spPr>
            <a:xfrm>
              <a:off x="5454150" y="1236940"/>
              <a:ext cx="2976748" cy="2669620"/>
            </a:xfrm>
            <a:prstGeom prst="rect">
              <a:avLst/>
            </a:prstGeom>
            <a:noFill/>
            <a:ln>
              <a:noFill/>
            </a:ln>
          </p:spPr>
        </p:pic>
        <p:grpSp>
          <p:nvGrpSpPr>
            <p:cNvPr id="862" name="Google Shape;862;p38">
              <a:extLst>
                <a:ext uri="{FF2B5EF4-FFF2-40B4-BE49-F238E27FC236}">
                  <a16:creationId xmlns:a16="http://schemas.microsoft.com/office/drawing/2014/main" id="{559F8033-397E-EF83-F9BB-1BC91E559E37}"/>
                </a:ext>
              </a:extLst>
            </p:cNvPr>
            <p:cNvGrpSpPr/>
            <p:nvPr/>
          </p:nvGrpSpPr>
          <p:grpSpPr>
            <a:xfrm>
              <a:off x="5636955" y="2809468"/>
              <a:ext cx="1097090" cy="1097090"/>
              <a:chOff x="-423175" y="2918850"/>
              <a:chExt cx="822900" cy="822900"/>
            </a:xfrm>
          </p:grpSpPr>
          <p:sp>
            <p:nvSpPr>
              <p:cNvPr id="863" name="Google Shape;863;p38">
                <a:extLst>
                  <a:ext uri="{FF2B5EF4-FFF2-40B4-BE49-F238E27FC236}">
                    <a16:creationId xmlns:a16="http://schemas.microsoft.com/office/drawing/2014/main" id="{E7FC30DC-4D5F-3C51-7605-DAB159BB3852}"/>
                  </a:ext>
                </a:extLst>
              </p:cNvPr>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4" name="Google Shape;864;p38">
                <a:extLst>
                  <a:ext uri="{FF2B5EF4-FFF2-40B4-BE49-F238E27FC236}">
                    <a16:creationId xmlns:a16="http://schemas.microsoft.com/office/drawing/2014/main" id="{CEA3F778-E8CB-170E-D51E-531A419A5804}"/>
                  </a:ext>
                </a:extLst>
              </p:cNvPr>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5" name="Google Shape;865;p38">
                <a:extLst>
                  <a:ext uri="{FF2B5EF4-FFF2-40B4-BE49-F238E27FC236}">
                    <a16:creationId xmlns:a16="http://schemas.microsoft.com/office/drawing/2014/main" id="{0786EC81-85FB-A833-4310-4FFEA580DBD6}"/>
                  </a:ext>
                </a:extLst>
              </p:cNvPr>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6" name="Google Shape;866;p38">
                <a:extLst>
                  <a:ext uri="{FF2B5EF4-FFF2-40B4-BE49-F238E27FC236}">
                    <a16:creationId xmlns:a16="http://schemas.microsoft.com/office/drawing/2014/main" id="{7E033D4D-8B84-6D4C-3550-7FE413719118}"/>
                  </a:ext>
                </a:extLst>
              </p:cNvPr>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7" name="Google Shape;867;p38">
                <a:extLst>
                  <a:ext uri="{FF2B5EF4-FFF2-40B4-BE49-F238E27FC236}">
                    <a16:creationId xmlns:a16="http://schemas.microsoft.com/office/drawing/2014/main" id="{2318BEFE-EAD3-3979-AFE4-B32A86B8BCB0}"/>
                  </a:ext>
                </a:extLst>
              </p:cNvPr>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8" name="Google Shape;868;p38">
                <a:extLst>
                  <a:ext uri="{FF2B5EF4-FFF2-40B4-BE49-F238E27FC236}">
                    <a16:creationId xmlns:a16="http://schemas.microsoft.com/office/drawing/2014/main" id="{F0479570-A2B8-5330-3D4F-520528BEEAAA}"/>
                  </a:ext>
                </a:extLst>
              </p:cNvPr>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9" name="Google Shape;869;p38">
                <a:extLst>
                  <a:ext uri="{FF2B5EF4-FFF2-40B4-BE49-F238E27FC236}">
                    <a16:creationId xmlns:a16="http://schemas.microsoft.com/office/drawing/2014/main" id="{D9DAC099-C09E-6189-1FF5-9AD4E3539CD4}"/>
                  </a:ext>
                </a:extLst>
              </p:cNvPr>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70" name="Google Shape;870;p38">
                <a:extLst>
                  <a:ext uri="{FF2B5EF4-FFF2-40B4-BE49-F238E27FC236}">
                    <a16:creationId xmlns:a16="http://schemas.microsoft.com/office/drawing/2014/main" id="{793C8713-8270-E3C0-F6EA-F71E7AB56FDC}"/>
                  </a:ext>
                </a:extLst>
              </p:cNvPr>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871" name="Google Shape;871;p38">
              <a:extLst>
                <a:ext uri="{FF2B5EF4-FFF2-40B4-BE49-F238E27FC236}">
                  <a16:creationId xmlns:a16="http://schemas.microsoft.com/office/drawing/2014/main" id="{C329431C-A1BC-4827-A3A8-555AB539B8C9}"/>
                </a:ext>
              </a:extLst>
            </p:cNvPr>
            <p:cNvSpPr/>
            <p:nvPr/>
          </p:nvSpPr>
          <p:spPr>
            <a:xfrm flipH="1">
              <a:off x="7728854" y="1531268"/>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extLst>
      <p:ext uri="{BB962C8B-B14F-4D97-AF65-F5344CB8AC3E}">
        <p14:creationId xmlns:p14="http://schemas.microsoft.com/office/powerpoint/2010/main" val="384436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081E606B-618E-449A-75E3-414627DC48D0}"/>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A1EC3324-74FB-E9A4-0AA3-7FA477EBC505}"/>
              </a:ext>
            </a:extLst>
          </p:cNvPr>
          <p:cNvSpPr txBox="1">
            <a:spLocks noGrp="1"/>
          </p:cNvSpPr>
          <p:nvPr>
            <p:ph type="title"/>
          </p:nvPr>
        </p:nvSpPr>
        <p:spPr>
          <a:xfrm>
            <a:off x="713250"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Resource Allocation – Before Levelling the Slack</a:t>
            </a:r>
            <a:endParaRPr dirty="0"/>
          </a:p>
        </p:txBody>
      </p:sp>
      <p:pic>
        <p:nvPicPr>
          <p:cNvPr id="2" name="Picture 1">
            <a:extLst>
              <a:ext uri="{FF2B5EF4-FFF2-40B4-BE49-F238E27FC236}">
                <a16:creationId xmlns:a16="http://schemas.microsoft.com/office/drawing/2014/main" id="{E574CBC4-20E5-C58A-AC96-49A70CA33E6C}"/>
              </a:ext>
            </a:extLst>
          </p:cNvPr>
          <p:cNvPicPr>
            <a:picLocks noChangeAspect="1"/>
          </p:cNvPicPr>
          <p:nvPr/>
        </p:nvPicPr>
        <p:blipFill>
          <a:blip r:embed="rId3"/>
          <a:stretch>
            <a:fillRect/>
          </a:stretch>
        </p:blipFill>
        <p:spPr>
          <a:xfrm>
            <a:off x="238895" y="940267"/>
            <a:ext cx="8792333" cy="4021929"/>
          </a:xfrm>
          <a:prstGeom prst="rect">
            <a:avLst/>
          </a:prstGeom>
        </p:spPr>
      </p:pic>
    </p:spTree>
    <p:extLst>
      <p:ext uri="{BB962C8B-B14F-4D97-AF65-F5344CB8AC3E}">
        <p14:creationId xmlns:p14="http://schemas.microsoft.com/office/powerpoint/2010/main" val="2018369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081E606B-618E-449A-75E3-414627DC48D0}"/>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A1EC3324-74FB-E9A4-0AA3-7FA477EBC505}"/>
              </a:ext>
            </a:extLst>
          </p:cNvPr>
          <p:cNvSpPr txBox="1">
            <a:spLocks noGrp="1"/>
          </p:cNvSpPr>
          <p:nvPr>
            <p:ph type="title"/>
          </p:nvPr>
        </p:nvSpPr>
        <p:spPr>
          <a:xfrm>
            <a:off x="713250"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Project Timeline without Levelling the Slack</a:t>
            </a:r>
          </a:p>
        </p:txBody>
      </p:sp>
      <p:pic>
        <p:nvPicPr>
          <p:cNvPr id="3" name="Picture 2" descr="A screenshot of a computer&#10;&#10;Description automatically generated">
            <a:extLst>
              <a:ext uri="{FF2B5EF4-FFF2-40B4-BE49-F238E27FC236}">
                <a16:creationId xmlns:a16="http://schemas.microsoft.com/office/drawing/2014/main" id="{A9800261-6015-BF7A-53C2-7B05B2056F88}"/>
              </a:ext>
            </a:extLst>
          </p:cNvPr>
          <p:cNvPicPr>
            <a:picLocks noChangeAspect="1"/>
          </p:cNvPicPr>
          <p:nvPr/>
        </p:nvPicPr>
        <p:blipFill>
          <a:blip r:embed="rId3"/>
          <a:stretch>
            <a:fillRect/>
          </a:stretch>
        </p:blipFill>
        <p:spPr>
          <a:xfrm>
            <a:off x="1789386" y="592455"/>
            <a:ext cx="5943600" cy="4551045"/>
          </a:xfrm>
          <a:prstGeom prst="rect">
            <a:avLst/>
          </a:prstGeom>
        </p:spPr>
      </p:pic>
    </p:spTree>
    <p:extLst>
      <p:ext uri="{BB962C8B-B14F-4D97-AF65-F5344CB8AC3E}">
        <p14:creationId xmlns:p14="http://schemas.microsoft.com/office/powerpoint/2010/main" val="300269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081E606B-618E-449A-75E3-414627DC48D0}"/>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A1EC3324-74FB-E9A4-0AA3-7FA477EBC505}"/>
              </a:ext>
            </a:extLst>
          </p:cNvPr>
          <p:cNvSpPr txBox="1">
            <a:spLocks noGrp="1"/>
          </p:cNvSpPr>
          <p:nvPr>
            <p:ph type="title"/>
          </p:nvPr>
        </p:nvSpPr>
        <p:spPr>
          <a:xfrm>
            <a:off x="713250"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Project Timeline After Levelling the Slack</a:t>
            </a:r>
          </a:p>
        </p:txBody>
      </p:sp>
      <p:pic>
        <p:nvPicPr>
          <p:cNvPr id="2" name="Picture 1">
            <a:extLst>
              <a:ext uri="{FF2B5EF4-FFF2-40B4-BE49-F238E27FC236}">
                <a16:creationId xmlns:a16="http://schemas.microsoft.com/office/drawing/2014/main" id="{DDD0B181-D0AA-678D-0417-3AE52FC39F2C}"/>
              </a:ext>
            </a:extLst>
          </p:cNvPr>
          <p:cNvPicPr>
            <a:picLocks noChangeAspect="1"/>
          </p:cNvPicPr>
          <p:nvPr/>
        </p:nvPicPr>
        <p:blipFill>
          <a:blip r:embed="rId3"/>
          <a:stretch>
            <a:fillRect/>
          </a:stretch>
        </p:blipFill>
        <p:spPr>
          <a:xfrm>
            <a:off x="1773363" y="721220"/>
            <a:ext cx="5944115" cy="4237087"/>
          </a:xfrm>
          <a:prstGeom prst="rect">
            <a:avLst/>
          </a:prstGeom>
        </p:spPr>
      </p:pic>
    </p:spTree>
    <p:extLst>
      <p:ext uri="{BB962C8B-B14F-4D97-AF65-F5344CB8AC3E}">
        <p14:creationId xmlns:p14="http://schemas.microsoft.com/office/powerpoint/2010/main" val="3438829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081E606B-618E-449A-75E3-414627DC48D0}"/>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A1EC3324-74FB-E9A4-0AA3-7FA477EBC505}"/>
              </a:ext>
            </a:extLst>
          </p:cNvPr>
          <p:cNvSpPr txBox="1">
            <a:spLocks noGrp="1"/>
          </p:cNvSpPr>
          <p:nvPr>
            <p:ph type="title"/>
          </p:nvPr>
        </p:nvSpPr>
        <p:spPr>
          <a:xfrm>
            <a:off x="713250"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Status Report</a:t>
            </a:r>
          </a:p>
        </p:txBody>
      </p:sp>
      <p:pic>
        <p:nvPicPr>
          <p:cNvPr id="3" name="Picture 2">
            <a:extLst>
              <a:ext uri="{FF2B5EF4-FFF2-40B4-BE49-F238E27FC236}">
                <a16:creationId xmlns:a16="http://schemas.microsoft.com/office/drawing/2014/main" id="{4618DFAD-01D3-A29A-4FA5-BE86B8982DBA}"/>
              </a:ext>
            </a:extLst>
          </p:cNvPr>
          <p:cNvPicPr>
            <a:picLocks noChangeAspect="1"/>
          </p:cNvPicPr>
          <p:nvPr/>
        </p:nvPicPr>
        <p:blipFill>
          <a:blip r:embed="rId3"/>
          <a:stretch>
            <a:fillRect/>
          </a:stretch>
        </p:blipFill>
        <p:spPr>
          <a:xfrm>
            <a:off x="1677298" y="667385"/>
            <a:ext cx="6262370" cy="4476115"/>
          </a:xfrm>
          <a:prstGeom prst="rect">
            <a:avLst/>
          </a:prstGeom>
        </p:spPr>
      </p:pic>
    </p:spTree>
    <p:extLst>
      <p:ext uri="{BB962C8B-B14F-4D97-AF65-F5344CB8AC3E}">
        <p14:creationId xmlns:p14="http://schemas.microsoft.com/office/powerpoint/2010/main" val="3600745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081E606B-618E-449A-75E3-414627DC48D0}"/>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A1EC3324-74FB-E9A4-0AA3-7FA477EBC505}"/>
              </a:ext>
            </a:extLst>
          </p:cNvPr>
          <p:cNvSpPr txBox="1">
            <a:spLocks noGrp="1"/>
          </p:cNvSpPr>
          <p:nvPr>
            <p:ph type="title"/>
          </p:nvPr>
        </p:nvSpPr>
        <p:spPr>
          <a:xfrm>
            <a:off x="713250"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Changing Working Time In Holidays</a:t>
            </a:r>
          </a:p>
        </p:txBody>
      </p:sp>
      <p:pic>
        <p:nvPicPr>
          <p:cNvPr id="2" name="Picture 1" descr="A screenshot of a computer&#10;&#10;Description automatically generated">
            <a:extLst>
              <a:ext uri="{FF2B5EF4-FFF2-40B4-BE49-F238E27FC236}">
                <a16:creationId xmlns:a16="http://schemas.microsoft.com/office/drawing/2014/main" id="{BE465F86-207D-E9B0-E149-D06763379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711" y="572700"/>
            <a:ext cx="6936828" cy="4192482"/>
          </a:xfrm>
          <a:prstGeom prst="rect">
            <a:avLst/>
          </a:prstGeom>
        </p:spPr>
      </p:pic>
    </p:spTree>
    <p:extLst>
      <p:ext uri="{BB962C8B-B14F-4D97-AF65-F5344CB8AC3E}">
        <p14:creationId xmlns:p14="http://schemas.microsoft.com/office/powerpoint/2010/main" val="2955638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081E606B-618E-449A-75E3-414627DC48D0}"/>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A1EC3324-74FB-E9A4-0AA3-7FA477EBC505}"/>
              </a:ext>
            </a:extLst>
          </p:cNvPr>
          <p:cNvSpPr txBox="1">
            <a:spLocks noGrp="1"/>
          </p:cNvSpPr>
          <p:nvPr>
            <p:ph type="title"/>
          </p:nvPr>
        </p:nvSpPr>
        <p:spPr>
          <a:xfrm>
            <a:off x="713249" y="-63062"/>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Project Closure Contract</a:t>
            </a:r>
          </a:p>
        </p:txBody>
      </p:sp>
      <p:pic>
        <p:nvPicPr>
          <p:cNvPr id="3" name="Picture 2">
            <a:extLst>
              <a:ext uri="{FF2B5EF4-FFF2-40B4-BE49-F238E27FC236}">
                <a16:creationId xmlns:a16="http://schemas.microsoft.com/office/drawing/2014/main" id="{AF6C645B-5E24-190B-8F79-E1AAFE039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922" y="381635"/>
            <a:ext cx="5050155" cy="4761865"/>
          </a:xfrm>
          <a:prstGeom prst="rect">
            <a:avLst/>
          </a:prstGeom>
        </p:spPr>
      </p:pic>
    </p:spTree>
    <p:extLst>
      <p:ext uri="{BB962C8B-B14F-4D97-AF65-F5344CB8AC3E}">
        <p14:creationId xmlns:p14="http://schemas.microsoft.com/office/powerpoint/2010/main" val="2155557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081E606B-618E-449A-75E3-414627DC48D0}"/>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A1EC3324-74FB-E9A4-0AA3-7FA477EBC505}"/>
              </a:ext>
            </a:extLst>
          </p:cNvPr>
          <p:cNvSpPr txBox="1">
            <a:spLocks noGrp="1"/>
          </p:cNvSpPr>
          <p:nvPr>
            <p:ph type="title"/>
          </p:nvPr>
        </p:nvSpPr>
        <p:spPr>
          <a:xfrm>
            <a:off x="713249" y="-63062"/>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err="1"/>
              <a:t>ProjectAccomplishmet</a:t>
            </a:r>
            <a:endParaRPr lang="en-US" sz="2400" dirty="0"/>
          </a:p>
        </p:txBody>
      </p:sp>
      <p:graphicFrame>
        <p:nvGraphicFramePr>
          <p:cNvPr id="5" name="Table 4">
            <a:extLst>
              <a:ext uri="{FF2B5EF4-FFF2-40B4-BE49-F238E27FC236}">
                <a16:creationId xmlns:a16="http://schemas.microsoft.com/office/drawing/2014/main" id="{026D2BEC-F36D-B72C-45D1-35DA859C560E}"/>
              </a:ext>
            </a:extLst>
          </p:cNvPr>
          <p:cNvGraphicFramePr>
            <a:graphicFrameLocks noGrp="1"/>
          </p:cNvGraphicFramePr>
          <p:nvPr>
            <p:extLst>
              <p:ext uri="{D42A27DB-BD31-4B8C-83A1-F6EECF244321}">
                <p14:modId xmlns:p14="http://schemas.microsoft.com/office/powerpoint/2010/main" val="3169930042"/>
              </p:ext>
            </p:extLst>
          </p:nvPr>
        </p:nvGraphicFramePr>
        <p:xfrm>
          <a:off x="1496935" y="509638"/>
          <a:ext cx="5897880" cy="1736725"/>
        </p:xfrm>
        <a:graphic>
          <a:graphicData uri="http://schemas.openxmlformats.org/drawingml/2006/table">
            <a:tbl>
              <a:tblPr firstRow="1" firstCol="1" bandRow="1"/>
              <a:tblGrid>
                <a:gridCol w="1691005">
                  <a:extLst>
                    <a:ext uri="{9D8B030D-6E8A-4147-A177-3AD203B41FA5}">
                      <a16:colId xmlns:a16="http://schemas.microsoft.com/office/drawing/2014/main" val="4268082665"/>
                    </a:ext>
                  </a:extLst>
                </a:gridCol>
                <a:gridCol w="4206875">
                  <a:extLst>
                    <a:ext uri="{9D8B030D-6E8A-4147-A177-3AD203B41FA5}">
                      <a16:colId xmlns:a16="http://schemas.microsoft.com/office/drawing/2014/main" val="2689726848"/>
                    </a:ext>
                  </a:extLst>
                </a:gridCol>
              </a:tblGrid>
              <a:tr h="347345">
                <a:tc>
                  <a:txBody>
                    <a:bodyPr/>
                    <a:lstStyle/>
                    <a:p>
                      <a:pPr marL="374650" marR="0" algn="l">
                        <a:spcBef>
                          <a:spcPts val="600"/>
                        </a:spcBef>
                        <a:spcAft>
                          <a:spcPts val="600"/>
                        </a:spcAft>
                      </a:pPr>
                      <a:r>
                        <a:rPr lang="en-US" sz="1000" b="0" kern="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Project Name:</a:t>
                      </a:r>
                      <a:endParaRPr lang="en-US" sz="1200" b="1"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228600" marR="0" algn="l">
                        <a:lnSpc>
                          <a:spcPct val="107000"/>
                        </a:lnSpc>
                        <a:spcBef>
                          <a:spcPts val="600"/>
                        </a:spcBef>
                        <a:spcAft>
                          <a:spcPts val="600"/>
                        </a:spcAft>
                      </a:pPr>
                      <a:r>
                        <a:rPr lang="en-US" sz="1100" b="1" kern="100" dirty="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Mankato Ice Hockey Arena</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21209825"/>
                  </a:ext>
                </a:extLst>
              </a:tr>
              <a:tr h="347345">
                <a:tc>
                  <a:txBody>
                    <a:bodyPr/>
                    <a:lstStyle/>
                    <a:p>
                      <a:pPr marL="228600" marR="0" algn="l">
                        <a:spcBef>
                          <a:spcPts val="600"/>
                        </a:spcBef>
                        <a:spcAft>
                          <a:spcPts val="600"/>
                        </a:spcAft>
                      </a:pPr>
                      <a:r>
                        <a:rPr lang="en-US" sz="1000" b="0" kern="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Governing Body: </a:t>
                      </a:r>
                      <a:endParaRPr lang="en-US" sz="1200" b="1"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228600" marR="0" algn="l">
                        <a:lnSpc>
                          <a:spcPct val="107000"/>
                        </a:lnSpc>
                        <a:spcBef>
                          <a:spcPts val="600"/>
                        </a:spcBef>
                        <a:spcAft>
                          <a:spcPts val="600"/>
                        </a:spcAft>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Minnesota State University, Mankato</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extLst>
                  <a:ext uri="{0D108BD9-81ED-4DB2-BD59-A6C34878D82A}">
                    <a16:rowId xmlns:a16="http://schemas.microsoft.com/office/drawing/2014/main" val="914172552"/>
                  </a:ext>
                </a:extLst>
              </a:tr>
              <a:tr h="347345">
                <a:tc>
                  <a:txBody>
                    <a:bodyPr/>
                    <a:lstStyle/>
                    <a:p>
                      <a:pPr marL="228600" marR="0" algn="l">
                        <a:spcBef>
                          <a:spcPts val="600"/>
                        </a:spcBef>
                        <a:spcAft>
                          <a:spcPts val="600"/>
                        </a:spcAft>
                      </a:pPr>
                      <a:r>
                        <a:rPr lang="en-US" sz="1000" b="0" kern="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Executive Sponsor: </a:t>
                      </a:r>
                      <a:endParaRPr lang="en-US" sz="1200" b="1"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228600" marR="0" algn="l">
                        <a:lnSpc>
                          <a:spcPct val="107000"/>
                        </a:lnSpc>
                        <a:spcBef>
                          <a:spcPts val="600"/>
                        </a:spcBef>
                        <a:spcAft>
                          <a:spcPts val="600"/>
                        </a:spcAft>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Minnesota State University, Mankato</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extLst>
                  <a:ext uri="{0D108BD9-81ED-4DB2-BD59-A6C34878D82A}">
                    <a16:rowId xmlns:a16="http://schemas.microsoft.com/office/drawing/2014/main" val="638832554"/>
                  </a:ext>
                </a:extLst>
              </a:tr>
              <a:tr h="347345">
                <a:tc>
                  <a:txBody>
                    <a:bodyPr/>
                    <a:lstStyle/>
                    <a:p>
                      <a:pPr marL="228600" marR="0" algn="l">
                        <a:spcBef>
                          <a:spcPts val="600"/>
                        </a:spcBef>
                        <a:spcAft>
                          <a:spcPts val="600"/>
                        </a:spcAft>
                      </a:pPr>
                      <a:r>
                        <a:rPr lang="en-US" sz="1000" b="0" kern="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Project Manager:</a:t>
                      </a:r>
                      <a:endParaRPr lang="en-US" sz="1200" b="1"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228600" marR="0" algn="l">
                        <a:lnSpc>
                          <a:spcPct val="107000"/>
                        </a:lnSpc>
                        <a:spcBef>
                          <a:spcPts val="600"/>
                        </a:spcBef>
                        <a:spcAft>
                          <a:spcPts val="600"/>
                        </a:spcAft>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Sijan Dahal &amp; Yaman Pandey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extLst>
                  <a:ext uri="{0D108BD9-81ED-4DB2-BD59-A6C34878D82A}">
                    <a16:rowId xmlns:a16="http://schemas.microsoft.com/office/drawing/2014/main" val="3802746471"/>
                  </a:ext>
                </a:extLst>
              </a:tr>
              <a:tr h="347345">
                <a:tc>
                  <a:txBody>
                    <a:bodyPr/>
                    <a:lstStyle/>
                    <a:p>
                      <a:pPr marL="228600" marR="0" algn="l">
                        <a:spcBef>
                          <a:spcPts val="600"/>
                        </a:spcBef>
                        <a:spcAft>
                          <a:spcPts val="600"/>
                        </a:spcAft>
                      </a:pPr>
                      <a:r>
                        <a:rPr lang="en-US" sz="1000" b="0" kern="1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Date:	</a:t>
                      </a:r>
                      <a:endParaRPr lang="en-US" sz="1200" b="1"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228600" marR="0" algn="l">
                        <a:lnSpc>
                          <a:spcPct val="107000"/>
                        </a:lnSpc>
                        <a:spcBef>
                          <a:spcPts val="600"/>
                        </a:spcBef>
                        <a:spcAft>
                          <a:spcPts val="600"/>
                        </a:spcAft>
                      </a:pPr>
                      <a:r>
                        <a:rPr lang="en-US" sz="11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12/11/2027</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extLst>
                  <a:ext uri="{0D108BD9-81ED-4DB2-BD59-A6C34878D82A}">
                    <a16:rowId xmlns:a16="http://schemas.microsoft.com/office/drawing/2014/main" val="3828426849"/>
                  </a:ext>
                </a:extLst>
              </a:tr>
            </a:tbl>
          </a:graphicData>
        </a:graphic>
      </p:graphicFrame>
      <p:graphicFrame>
        <p:nvGraphicFramePr>
          <p:cNvPr id="7" name="Table 6">
            <a:extLst>
              <a:ext uri="{FF2B5EF4-FFF2-40B4-BE49-F238E27FC236}">
                <a16:creationId xmlns:a16="http://schemas.microsoft.com/office/drawing/2014/main" id="{10CDD14E-DB7F-3F52-C62E-441F6000ED70}"/>
              </a:ext>
            </a:extLst>
          </p:cNvPr>
          <p:cNvGraphicFramePr>
            <a:graphicFrameLocks noGrp="1"/>
          </p:cNvGraphicFramePr>
          <p:nvPr>
            <p:extLst>
              <p:ext uri="{D42A27DB-BD31-4B8C-83A1-F6EECF244321}">
                <p14:modId xmlns:p14="http://schemas.microsoft.com/office/powerpoint/2010/main" val="3032497875"/>
              </p:ext>
            </p:extLst>
          </p:nvPr>
        </p:nvGraphicFramePr>
        <p:xfrm>
          <a:off x="1496935" y="2199428"/>
          <a:ext cx="6333490" cy="2734461"/>
        </p:xfrm>
        <a:graphic>
          <a:graphicData uri="http://schemas.openxmlformats.org/drawingml/2006/table">
            <a:tbl>
              <a:tblPr firstRow="1" firstCol="1" bandRow="1"/>
              <a:tblGrid>
                <a:gridCol w="2947670">
                  <a:extLst>
                    <a:ext uri="{9D8B030D-6E8A-4147-A177-3AD203B41FA5}">
                      <a16:colId xmlns:a16="http://schemas.microsoft.com/office/drawing/2014/main" val="1525524267"/>
                    </a:ext>
                  </a:extLst>
                </a:gridCol>
                <a:gridCol w="3385820">
                  <a:extLst>
                    <a:ext uri="{9D8B030D-6E8A-4147-A177-3AD203B41FA5}">
                      <a16:colId xmlns:a16="http://schemas.microsoft.com/office/drawing/2014/main" val="2526264758"/>
                    </a:ext>
                  </a:extLst>
                </a:gridCol>
              </a:tblGrid>
              <a:tr h="431466">
                <a:tc>
                  <a:txBody>
                    <a:bodyPr/>
                    <a:lstStyle/>
                    <a:p>
                      <a:pPr marL="0" marR="0" algn="just">
                        <a:lnSpc>
                          <a:spcPct val="107000"/>
                        </a:lnSpc>
                        <a:spcBef>
                          <a:spcPts val="0"/>
                        </a:spcBef>
                        <a:spcAft>
                          <a:spcPts val="0"/>
                        </a:spcAft>
                      </a:pPr>
                      <a:r>
                        <a:rPr lang="en-US" sz="11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Accomplishment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0" marR="0" algn="just">
                        <a:lnSpc>
                          <a:spcPct val="107000"/>
                        </a:lnSpc>
                        <a:spcBef>
                          <a:spcPts val="0"/>
                        </a:spcBef>
                        <a:spcAft>
                          <a:spcPts val="0"/>
                        </a:spcAft>
                      </a:pPr>
                      <a:r>
                        <a:rPr lang="en-US" sz="11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Details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3629866809"/>
                  </a:ext>
                </a:extLst>
              </a:tr>
              <a:tr h="480021">
                <a:tc>
                  <a:txBody>
                    <a:bodyPr/>
                    <a:lstStyle/>
                    <a:p>
                      <a:pPr marL="0" marR="0" algn="just">
                        <a:lnSpc>
                          <a:spcPct val="107000"/>
                        </a:lnSpc>
                        <a:spcBef>
                          <a:spcPts val="0"/>
                        </a:spcBef>
                        <a:spcAft>
                          <a:spcPts val="0"/>
                        </a:spcAft>
                      </a:pPr>
                      <a:r>
                        <a:rPr lang="en-US" sz="11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Mankato Arena Design Completion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0" marR="0" algn="just">
                        <a:lnSpc>
                          <a:spcPct val="107000"/>
                        </a:lnSpc>
                        <a:spcBef>
                          <a:spcPts val="0"/>
                        </a:spcBef>
                        <a:spcAft>
                          <a:spcPts val="0"/>
                        </a:spcAft>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designed was done by Architecture and was approved by MSU.</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3428673015"/>
                  </a:ext>
                </a:extLst>
              </a:tr>
              <a:tr h="480021">
                <a:tc>
                  <a:txBody>
                    <a:bodyPr/>
                    <a:lstStyle/>
                    <a:p>
                      <a:pPr marL="0" marR="0">
                        <a:lnSpc>
                          <a:spcPct val="107000"/>
                        </a:lnSpc>
                        <a:spcBef>
                          <a:spcPts val="0"/>
                        </a:spcBef>
                        <a:spcAft>
                          <a:spcPts val="0"/>
                        </a:spcAft>
                      </a:pPr>
                      <a:r>
                        <a:rPr lang="en-US" sz="11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Permits Secured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0" marR="0" algn="just">
                        <a:lnSpc>
                          <a:spcPct val="107000"/>
                        </a:lnSpc>
                        <a:spcBef>
                          <a:spcPts val="0"/>
                        </a:spcBef>
                        <a:spcAft>
                          <a:spcPts val="0"/>
                        </a:spcAft>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necessary permits to start the construction was approved from blue earth county.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296557088"/>
                  </a:ext>
                </a:extLst>
              </a:tr>
              <a:tr h="480021">
                <a:tc>
                  <a:txBody>
                    <a:bodyPr/>
                    <a:lstStyle/>
                    <a:p>
                      <a:pPr marL="0" marR="0">
                        <a:lnSpc>
                          <a:spcPct val="107000"/>
                        </a:lnSpc>
                        <a:spcBef>
                          <a:spcPts val="0"/>
                        </a:spcBef>
                        <a:spcAft>
                          <a:spcPts val="0"/>
                        </a:spcAft>
                      </a:pPr>
                      <a:r>
                        <a:rPr lang="en-US" sz="11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Construction Completion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0" marR="0" algn="just">
                        <a:lnSpc>
                          <a:spcPct val="107000"/>
                        </a:lnSpc>
                        <a:spcBef>
                          <a:spcPts val="0"/>
                        </a:spcBef>
                        <a:spcAft>
                          <a:spcPts val="0"/>
                        </a:spcAft>
                      </a:pPr>
                      <a:r>
                        <a:rPr lang="en-US" sz="11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Ice Hockey arena was completed on time and within budget of $ 50 million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3049419075"/>
                  </a:ext>
                </a:extLst>
              </a:tr>
              <a:tr h="431466">
                <a:tc>
                  <a:txBody>
                    <a:bodyPr/>
                    <a:lstStyle/>
                    <a:p>
                      <a:pPr marL="0" marR="0" algn="just">
                        <a:lnSpc>
                          <a:spcPct val="107000"/>
                        </a:lnSpc>
                        <a:spcBef>
                          <a:spcPts val="0"/>
                        </a:spcBef>
                        <a:spcAft>
                          <a:spcPts val="0"/>
                        </a:spcAft>
                      </a:pPr>
                      <a:r>
                        <a:rPr lang="en-US" sz="11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Operational and IT infrastructure setup</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marL="0" marR="0" algn="just">
                        <a:lnSpc>
                          <a:spcPct val="107000"/>
                        </a:lnSpc>
                        <a:spcBef>
                          <a:spcPts val="0"/>
                        </a:spcBef>
                        <a:spcAft>
                          <a:spcPts val="0"/>
                        </a:spcAft>
                      </a:pPr>
                      <a:r>
                        <a:rPr lang="en-US" sz="11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All the infrastructure such as Ice Rink, Cooling System, Digital Scoreboard have been finalized.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2342095134"/>
                  </a:ext>
                </a:extLst>
              </a:tr>
              <a:tr h="431466">
                <a:tc>
                  <a:txBody>
                    <a:bodyPr/>
                    <a:lstStyle/>
                    <a:p>
                      <a:pPr marL="0" marR="0" algn="just">
                        <a:lnSpc>
                          <a:spcPct val="107000"/>
                        </a:lnSpc>
                        <a:spcBef>
                          <a:spcPts val="0"/>
                        </a:spcBef>
                        <a:spcAft>
                          <a:spcPts val="0"/>
                        </a:spcAft>
                      </a:pPr>
                      <a:r>
                        <a:rPr lang="en-US" sz="1100" b="1" kern="100">
                          <a:solidFill>
                            <a:srgbClr val="FFFFFF"/>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algn="just">
                        <a:lnSpc>
                          <a:spcPct val="107000"/>
                        </a:lnSpc>
                        <a:spcBef>
                          <a:spcPts val="0"/>
                        </a:spcBef>
                        <a:spcAft>
                          <a:spcPts val="0"/>
                        </a:spcAft>
                      </a:pPr>
                      <a:r>
                        <a:rPr lang="en-US" sz="11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1708440979"/>
                  </a:ext>
                </a:extLst>
              </a:tr>
            </a:tbl>
          </a:graphicData>
        </a:graphic>
      </p:graphicFrame>
    </p:spTree>
    <p:extLst>
      <p:ext uri="{BB962C8B-B14F-4D97-AF65-F5344CB8AC3E}">
        <p14:creationId xmlns:p14="http://schemas.microsoft.com/office/powerpoint/2010/main" val="330199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CAB72091-C892-38B7-D518-6E422035F150}"/>
            </a:ext>
          </a:extLst>
        </p:cNvPr>
        <p:cNvGrpSpPr/>
        <p:nvPr/>
      </p:nvGrpSpPr>
      <p:grpSpPr>
        <a:xfrm>
          <a:off x="0" y="0"/>
          <a:ext cx="0" cy="0"/>
          <a:chOff x="0" y="0"/>
          <a:chExt cx="0" cy="0"/>
        </a:xfrm>
      </p:grpSpPr>
      <p:sp>
        <p:nvSpPr>
          <p:cNvPr id="858" name="Google Shape;858;p38">
            <a:extLst>
              <a:ext uri="{FF2B5EF4-FFF2-40B4-BE49-F238E27FC236}">
                <a16:creationId xmlns:a16="http://schemas.microsoft.com/office/drawing/2014/main" id="{5AD71641-C954-F4A5-1E0C-25AFFB87911B}"/>
              </a:ext>
            </a:extLst>
          </p:cNvPr>
          <p:cNvSpPr txBox="1">
            <a:spLocks noGrp="1"/>
          </p:cNvSpPr>
          <p:nvPr>
            <p:ph type="title"/>
          </p:nvPr>
        </p:nvSpPr>
        <p:spPr>
          <a:xfrm>
            <a:off x="1291500" y="1531268"/>
            <a:ext cx="3805200" cy="24498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Key </a:t>
            </a:r>
            <a:br>
              <a:rPr lang="en-US"/>
            </a:br>
            <a:r>
              <a:rPr lang="en-US"/>
              <a:t>Features</a:t>
            </a:r>
            <a:endParaRPr/>
          </a:p>
        </p:txBody>
      </p:sp>
      <p:grpSp>
        <p:nvGrpSpPr>
          <p:cNvPr id="860" name="Google Shape;860;p38">
            <a:extLst>
              <a:ext uri="{FF2B5EF4-FFF2-40B4-BE49-F238E27FC236}">
                <a16:creationId xmlns:a16="http://schemas.microsoft.com/office/drawing/2014/main" id="{9F72035A-0FF1-976A-9FAC-A2103CFB2CD9}"/>
              </a:ext>
            </a:extLst>
          </p:cNvPr>
          <p:cNvGrpSpPr/>
          <p:nvPr/>
        </p:nvGrpSpPr>
        <p:grpSpPr>
          <a:xfrm>
            <a:off x="5454150" y="1236940"/>
            <a:ext cx="2976748" cy="2669620"/>
            <a:chOff x="5454150" y="1236940"/>
            <a:chExt cx="2976748" cy="2669620"/>
          </a:xfrm>
        </p:grpSpPr>
        <p:pic>
          <p:nvPicPr>
            <p:cNvPr id="861" name="Google Shape;861;p38">
              <a:extLst>
                <a:ext uri="{FF2B5EF4-FFF2-40B4-BE49-F238E27FC236}">
                  <a16:creationId xmlns:a16="http://schemas.microsoft.com/office/drawing/2014/main" id="{156F2949-1E5F-1F0B-1759-89E24BBC43C2}"/>
                </a:ext>
              </a:extLst>
            </p:cNvPr>
            <p:cNvPicPr preferRelativeResize="0"/>
            <p:nvPr/>
          </p:nvPicPr>
          <p:blipFill rotWithShape="1">
            <a:blip r:embed="rId3">
              <a:alphaModFix/>
            </a:blip>
            <a:srcRect l="13851" t="18885" r="14190" b="15033"/>
            <a:stretch/>
          </p:blipFill>
          <p:spPr>
            <a:xfrm>
              <a:off x="5454150" y="1236940"/>
              <a:ext cx="2976748" cy="2669620"/>
            </a:xfrm>
            <a:prstGeom prst="rect">
              <a:avLst/>
            </a:prstGeom>
            <a:noFill/>
            <a:ln>
              <a:noFill/>
            </a:ln>
          </p:spPr>
        </p:pic>
        <p:grpSp>
          <p:nvGrpSpPr>
            <p:cNvPr id="862" name="Google Shape;862;p38">
              <a:extLst>
                <a:ext uri="{FF2B5EF4-FFF2-40B4-BE49-F238E27FC236}">
                  <a16:creationId xmlns:a16="http://schemas.microsoft.com/office/drawing/2014/main" id="{0F253931-4E2A-2123-9FF0-9F7E8DCEA4F7}"/>
                </a:ext>
              </a:extLst>
            </p:cNvPr>
            <p:cNvGrpSpPr/>
            <p:nvPr/>
          </p:nvGrpSpPr>
          <p:grpSpPr>
            <a:xfrm>
              <a:off x="5636955" y="2809468"/>
              <a:ext cx="1097090" cy="1097090"/>
              <a:chOff x="-423175" y="2918850"/>
              <a:chExt cx="822900" cy="822900"/>
            </a:xfrm>
          </p:grpSpPr>
          <p:sp>
            <p:nvSpPr>
              <p:cNvPr id="863" name="Google Shape;863;p38">
                <a:extLst>
                  <a:ext uri="{FF2B5EF4-FFF2-40B4-BE49-F238E27FC236}">
                    <a16:creationId xmlns:a16="http://schemas.microsoft.com/office/drawing/2014/main" id="{D306D041-3E68-A191-CCC4-C8504693B059}"/>
                  </a:ext>
                </a:extLst>
              </p:cNvPr>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4" name="Google Shape;864;p38">
                <a:extLst>
                  <a:ext uri="{FF2B5EF4-FFF2-40B4-BE49-F238E27FC236}">
                    <a16:creationId xmlns:a16="http://schemas.microsoft.com/office/drawing/2014/main" id="{3785CD24-1DF5-3CAE-D835-8F2FF364A5B9}"/>
                  </a:ext>
                </a:extLst>
              </p:cNvPr>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5" name="Google Shape;865;p38">
                <a:extLst>
                  <a:ext uri="{FF2B5EF4-FFF2-40B4-BE49-F238E27FC236}">
                    <a16:creationId xmlns:a16="http://schemas.microsoft.com/office/drawing/2014/main" id="{ED8E3118-2FF4-4365-5D76-FC9D22C4578F}"/>
                  </a:ext>
                </a:extLst>
              </p:cNvPr>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6" name="Google Shape;866;p38">
                <a:extLst>
                  <a:ext uri="{FF2B5EF4-FFF2-40B4-BE49-F238E27FC236}">
                    <a16:creationId xmlns:a16="http://schemas.microsoft.com/office/drawing/2014/main" id="{144DD5D3-C1FF-2DBD-3552-ECAE74C1C1C6}"/>
                  </a:ext>
                </a:extLst>
              </p:cNvPr>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7" name="Google Shape;867;p38">
                <a:extLst>
                  <a:ext uri="{FF2B5EF4-FFF2-40B4-BE49-F238E27FC236}">
                    <a16:creationId xmlns:a16="http://schemas.microsoft.com/office/drawing/2014/main" id="{9B99291E-9E7E-60C2-C8E5-EAC72E7D97F8}"/>
                  </a:ext>
                </a:extLst>
              </p:cNvPr>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8" name="Google Shape;868;p38">
                <a:extLst>
                  <a:ext uri="{FF2B5EF4-FFF2-40B4-BE49-F238E27FC236}">
                    <a16:creationId xmlns:a16="http://schemas.microsoft.com/office/drawing/2014/main" id="{CD5BF3E3-7E44-8A59-BA34-3D8C0B3C0377}"/>
                  </a:ext>
                </a:extLst>
              </p:cNvPr>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9" name="Google Shape;869;p38">
                <a:extLst>
                  <a:ext uri="{FF2B5EF4-FFF2-40B4-BE49-F238E27FC236}">
                    <a16:creationId xmlns:a16="http://schemas.microsoft.com/office/drawing/2014/main" id="{D72A1ACD-D957-1E58-C5AB-330863A5F143}"/>
                  </a:ext>
                </a:extLst>
              </p:cNvPr>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70" name="Google Shape;870;p38">
                <a:extLst>
                  <a:ext uri="{FF2B5EF4-FFF2-40B4-BE49-F238E27FC236}">
                    <a16:creationId xmlns:a16="http://schemas.microsoft.com/office/drawing/2014/main" id="{5C01F681-F90E-EB7F-2CA6-A72EDC485F44}"/>
                  </a:ext>
                </a:extLst>
              </p:cNvPr>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871" name="Google Shape;871;p38">
              <a:extLst>
                <a:ext uri="{FF2B5EF4-FFF2-40B4-BE49-F238E27FC236}">
                  <a16:creationId xmlns:a16="http://schemas.microsoft.com/office/drawing/2014/main" id="{ED37C8E9-825D-AE5F-04F6-524A4A74B161}"/>
                </a:ext>
              </a:extLst>
            </p:cNvPr>
            <p:cNvSpPr/>
            <p:nvPr/>
          </p:nvSpPr>
          <p:spPr>
            <a:xfrm flipH="1">
              <a:off x="7728854" y="1531268"/>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extLst>
      <p:ext uri="{BB962C8B-B14F-4D97-AF65-F5344CB8AC3E}">
        <p14:creationId xmlns:p14="http://schemas.microsoft.com/office/powerpoint/2010/main" val="1529153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66">
          <a:extLst>
            <a:ext uri="{FF2B5EF4-FFF2-40B4-BE49-F238E27FC236}">
              <a16:creationId xmlns:a16="http://schemas.microsoft.com/office/drawing/2014/main" id="{081E606B-618E-449A-75E3-414627DC48D0}"/>
            </a:ext>
          </a:extLst>
        </p:cNvPr>
        <p:cNvGrpSpPr/>
        <p:nvPr/>
      </p:nvGrpSpPr>
      <p:grpSpPr>
        <a:xfrm>
          <a:off x="0" y="0"/>
          <a:ext cx="0" cy="0"/>
          <a:chOff x="0" y="0"/>
          <a:chExt cx="0" cy="0"/>
        </a:xfrm>
      </p:grpSpPr>
      <p:sp>
        <p:nvSpPr>
          <p:cNvPr id="1167" name="Google Shape;1167;p55">
            <a:extLst>
              <a:ext uri="{FF2B5EF4-FFF2-40B4-BE49-F238E27FC236}">
                <a16:creationId xmlns:a16="http://schemas.microsoft.com/office/drawing/2014/main" id="{A1EC3324-74FB-E9A4-0AA3-7FA477EBC505}"/>
              </a:ext>
            </a:extLst>
          </p:cNvPr>
          <p:cNvSpPr txBox="1">
            <a:spLocks noGrp="1"/>
          </p:cNvSpPr>
          <p:nvPr>
            <p:ph type="title"/>
          </p:nvPr>
        </p:nvSpPr>
        <p:spPr>
          <a:xfrm>
            <a:off x="713249" y="-63062"/>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Transfer to Operations</a:t>
            </a:r>
          </a:p>
        </p:txBody>
      </p:sp>
      <p:graphicFrame>
        <p:nvGraphicFramePr>
          <p:cNvPr id="2" name="Table 1">
            <a:extLst>
              <a:ext uri="{FF2B5EF4-FFF2-40B4-BE49-F238E27FC236}">
                <a16:creationId xmlns:a16="http://schemas.microsoft.com/office/drawing/2014/main" id="{43564C9F-9E50-1E8D-6133-19F175D2BAEE}"/>
              </a:ext>
            </a:extLst>
          </p:cNvPr>
          <p:cNvGraphicFramePr>
            <a:graphicFrameLocks noGrp="1"/>
          </p:cNvGraphicFramePr>
          <p:nvPr>
            <p:extLst>
              <p:ext uri="{D42A27DB-BD31-4B8C-83A1-F6EECF244321}">
                <p14:modId xmlns:p14="http://schemas.microsoft.com/office/powerpoint/2010/main" val="2607722883"/>
              </p:ext>
            </p:extLst>
          </p:nvPr>
        </p:nvGraphicFramePr>
        <p:xfrm>
          <a:off x="1335361" y="1261876"/>
          <a:ext cx="6720818" cy="2025233"/>
        </p:xfrm>
        <a:graphic>
          <a:graphicData uri="http://schemas.openxmlformats.org/drawingml/2006/table">
            <a:tbl>
              <a:tblPr firstRow="1" firstCol="1" bandRow="1"/>
              <a:tblGrid>
                <a:gridCol w="1582088">
                  <a:extLst>
                    <a:ext uri="{9D8B030D-6E8A-4147-A177-3AD203B41FA5}">
                      <a16:colId xmlns:a16="http://schemas.microsoft.com/office/drawing/2014/main" val="353182980"/>
                    </a:ext>
                  </a:extLst>
                </a:gridCol>
                <a:gridCol w="3371191">
                  <a:extLst>
                    <a:ext uri="{9D8B030D-6E8A-4147-A177-3AD203B41FA5}">
                      <a16:colId xmlns:a16="http://schemas.microsoft.com/office/drawing/2014/main" val="559531619"/>
                    </a:ext>
                  </a:extLst>
                </a:gridCol>
                <a:gridCol w="1767539">
                  <a:extLst>
                    <a:ext uri="{9D8B030D-6E8A-4147-A177-3AD203B41FA5}">
                      <a16:colId xmlns:a16="http://schemas.microsoft.com/office/drawing/2014/main" val="798765958"/>
                    </a:ext>
                  </a:extLst>
                </a:gridCol>
              </a:tblGrid>
              <a:tr h="573518">
                <a:tc>
                  <a:txBody>
                    <a:bodyPr/>
                    <a:lstStyle/>
                    <a:p>
                      <a:pPr marL="0" marR="0" indent="0" algn="ctr">
                        <a:spcBef>
                          <a:spcPts val="600"/>
                        </a:spcBef>
                        <a:spcAft>
                          <a:spcPts val="600"/>
                        </a:spcAft>
                      </a:pPr>
                      <a:r>
                        <a:rPr lang="en-US" sz="1000" b="1" kern="100" spc="-25">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Role</a:t>
                      </a:r>
                      <a:endParaRPr lang="en-US" sz="1100" kern="100" spc="-25">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indent="0" algn="ctr">
                        <a:spcBef>
                          <a:spcPts val="600"/>
                        </a:spcBef>
                        <a:spcAft>
                          <a:spcPts val="600"/>
                        </a:spcAft>
                      </a:pPr>
                      <a:r>
                        <a:rPr lang="en-US" sz="1000" b="1" kern="100" spc="-25">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Name</a:t>
                      </a:r>
                      <a:endParaRPr lang="en-US" sz="1100" kern="100" spc="-25">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indent="0" algn="ctr">
                        <a:spcBef>
                          <a:spcPts val="600"/>
                        </a:spcBef>
                        <a:spcAft>
                          <a:spcPts val="600"/>
                        </a:spcAft>
                      </a:pPr>
                      <a:r>
                        <a:rPr lang="en-US" sz="1000" b="1" kern="100" spc="-25">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Transition Date</a:t>
                      </a:r>
                      <a:endParaRPr lang="en-US" sz="1100" kern="100" spc="-25">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042321999"/>
                  </a:ext>
                </a:extLst>
              </a:tr>
              <a:tr h="483905">
                <a:tc>
                  <a:txBody>
                    <a:bodyPr/>
                    <a:lstStyle/>
                    <a:p>
                      <a:pPr marL="0" marR="0" indent="0">
                        <a:spcBef>
                          <a:spcPts val="600"/>
                        </a:spcBef>
                        <a:spcAft>
                          <a:spcPts val="600"/>
                        </a:spcAft>
                      </a:pPr>
                      <a:r>
                        <a:rPr lang="en-US" sz="1000" b="1" kern="100" spc="-25">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Functional Owner</a:t>
                      </a:r>
                      <a:endParaRPr lang="en-US" sz="1100" kern="100" spc="-25">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indent="0">
                        <a:spcBef>
                          <a:spcPts val="600"/>
                        </a:spcBef>
                        <a:spcAft>
                          <a:spcPts val="600"/>
                        </a:spcAft>
                      </a:pPr>
                      <a:r>
                        <a:rPr lang="en-US" sz="1000" kern="100" spc="-25">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Yaman Pandey</a:t>
                      </a:r>
                      <a:endParaRPr lang="en-US" sz="1100" kern="100" spc="-25">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indent="0">
                        <a:spcBef>
                          <a:spcPts val="600"/>
                        </a:spcBef>
                        <a:spcAft>
                          <a:spcPts val="600"/>
                        </a:spcAft>
                      </a:pPr>
                      <a:r>
                        <a:rPr lang="en-US" sz="1000" kern="100" spc="-25">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10/31/2027</a:t>
                      </a:r>
                      <a:endParaRPr lang="en-US" sz="1100" kern="100" spc="-25">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extLst>
                  <a:ext uri="{0D108BD9-81ED-4DB2-BD59-A6C34878D82A}">
                    <a16:rowId xmlns:a16="http://schemas.microsoft.com/office/drawing/2014/main" val="3897207980"/>
                  </a:ext>
                </a:extLst>
              </a:tr>
              <a:tr h="483905">
                <a:tc>
                  <a:txBody>
                    <a:bodyPr/>
                    <a:lstStyle/>
                    <a:p>
                      <a:pPr marL="0" marR="0" indent="0">
                        <a:spcBef>
                          <a:spcPts val="600"/>
                        </a:spcBef>
                        <a:spcAft>
                          <a:spcPts val="600"/>
                        </a:spcAft>
                      </a:pPr>
                      <a:r>
                        <a:rPr lang="en-US" sz="1000" b="1" kern="100" spc="-25">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Service Owner</a:t>
                      </a:r>
                      <a:endParaRPr lang="en-US" sz="1100" kern="100" spc="-25">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indent="0">
                        <a:spcBef>
                          <a:spcPts val="600"/>
                        </a:spcBef>
                        <a:spcAft>
                          <a:spcPts val="600"/>
                        </a:spcAft>
                      </a:pPr>
                      <a:r>
                        <a:rPr lang="en-US" sz="1000" kern="100" spc="-25">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Sijan Dahal</a:t>
                      </a:r>
                      <a:endParaRPr lang="en-US" sz="1100" kern="100" spc="-25">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tc>
                  <a:txBody>
                    <a:bodyPr/>
                    <a:lstStyle/>
                    <a:p>
                      <a:pPr marL="0" marR="0" indent="0">
                        <a:spcBef>
                          <a:spcPts val="600"/>
                        </a:spcBef>
                        <a:spcAft>
                          <a:spcPts val="600"/>
                        </a:spcAft>
                      </a:pPr>
                      <a:r>
                        <a:rPr lang="en-US" sz="1000" kern="100" spc="-25">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10/31/2027</a:t>
                      </a:r>
                      <a:endParaRPr lang="en-US" sz="1100" kern="100" spc="-25">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E4F5"/>
                    </a:solidFill>
                  </a:tcPr>
                </a:tc>
                <a:extLst>
                  <a:ext uri="{0D108BD9-81ED-4DB2-BD59-A6C34878D82A}">
                    <a16:rowId xmlns:a16="http://schemas.microsoft.com/office/drawing/2014/main" val="2866281883"/>
                  </a:ext>
                </a:extLst>
              </a:tr>
              <a:tr h="483905">
                <a:tc>
                  <a:txBody>
                    <a:bodyPr/>
                    <a:lstStyle/>
                    <a:p>
                      <a:pPr marL="0" marR="0" indent="0">
                        <a:spcBef>
                          <a:spcPts val="600"/>
                        </a:spcBef>
                        <a:spcAft>
                          <a:spcPts val="600"/>
                        </a:spcAft>
                      </a:pPr>
                      <a:r>
                        <a:rPr lang="en-US" sz="1000" b="1" kern="100" spc="-25">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Service Manager</a:t>
                      </a:r>
                      <a:endParaRPr lang="en-US" sz="1100" kern="100" spc="-25">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marR="0" indent="0">
                        <a:spcBef>
                          <a:spcPts val="600"/>
                        </a:spcBef>
                        <a:spcAft>
                          <a:spcPts val="600"/>
                        </a:spcAft>
                      </a:pPr>
                      <a:r>
                        <a:rPr lang="en-US" sz="1000" kern="100" spc="-25">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Yaman Pandey, Sijan Dahal</a:t>
                      </a:r>
                      <a:endParaRPr lang="en-US" sz="1100" kern="100" spc="-25">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tc>
                  <a:txBody>
                    <a:bodyPr/>
                    <a:lstStyle/>
                    <a:p>
                      <a:pPr marL="0" marR="0" indent="0">
                        <a:spcBef>
                          <a:spcPts val="600"/>
                        </a:spcBef>
                        <a:spcAft>
                          <a:spcPts val="600"/>
                        </a:spcAft>
                      </a:pPr>
                      <a:r>
                        <a:rPr lang="en-US" sz="1000" kern="100" spc="-25"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10/31/2027</a:t>
                      </a:r>
                      <a:endParaRPr lang="en-US" sz="1100" kern="100" spc="-25"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3CAEB"/>
                    </a:solidFill>
                  </a:tcPr>
                </a:tc>
                <a:extLst>
                  <a:ext uri="{0D108BD9-81ED-4DB2-BD59-A6C34878D82A}">
                    <a16:rowId xmlns:a16="http://schemas.microsoft.com/office/drawing/2014/main" val="2587969995"/>
                  </a:ext>
                </a:extLst>
              </a:tr>
            </a:tbl>
          </a:graphicData>
        </a:graphic>
      </p:graphicFrame>
    </p:spTree>
    <p:extLst>
      <p:ext uri="{BB962C8B-B14F-4D97-AF65-F5344CB8AC3E}">
        <p14:creationId xmlns:p14="http://schemas.microsoft.com/office/powerpoint/2010/main" val="1094636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43"/>
          <p:cNvSpPr txBox="1">
            <a:spLocks noGrp="1"/>
          </p:cNvSpPr>
          <p:nvPr>
            <p:ph type="subTitle" idx="1"/>
          </p:nvPr>
        </p:nvSpPr>
        <p:spPr>
          <a:xfrm>
            <a:off x="1563832" y="2174295"/>
            <a:ext cx="26976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Weekly updates for staff, customers, and management.</a:t>
            </a:r>
            <a:endParaRPr/>
          </a:p>
        </p:txBody>
      </p:sp>
      <p:sp>
        <p:nvSpPr>
          <p:cNvPr id="945" name="Google Shape;945;p43"/>
          <p:cNvSpPr txBox="1">
            <a:spLocks noGrp="1"/>
          </p:cNvSpPr>
          <p:nvPr>
            <p:ph type="subTitle" idx="2"/>
          </p:nvPr>
        </p:nvSpPr>
        <p:spPr>
          <a:xfrm>
            <a:off x="4882568" y="2174296"/>
            <a:ext cx="26976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Mitigating risks with contingency planning.</a:t>
            </a:r>
            <a:endParaRPr/>
          </a:p>
        </p:txBody>
      </p:sp>
      <p:sp>
        <p:nvSpPr>
          <p:cNvPr id="946" name="Google Shape;946;p43"/>
          <p:cNvSpPr txBox="1">
            <a:spLocks noGrp="1"/>
          </p:cNvSpPr>
          <p:nvPr>
            <p:ph type="subTitle" idx="3"/>
          </p:nvPr>
        </p:nvSpPr>
        <p:spPr>
          <a:xfrm>
            <a:off x="1563832" y="3377581"/>
            <a:ext cx="2697600" cy="629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Standards adhered to (NHL regulations, ASHRAE specifications).</a:t>
            </a:r>
            <a:endParaRPr/>
          </a:p>
        </p:txBody>
      </p:sp>
      <p:sp>
        <p:nvSpPr>
          <p:cNvPr id="947" name="Google Shape;947;p43"/>
          <p:cNvSpPr txBox="1">
            <a:spLocks noGrp="1"/>
          </p:cNvSpPr>
          <p:nvPr>
            <p:ph type="subTitle" idx="4"/>
          </p:nvPr>
        </p:nvSpPr>
        <p:spPr>
          <a:xfrm>
            <a:off x="4882568" y="3377586"/>
            <a:ext cx="26976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Regular tracking of milestones and resource utilization.</a:t>
            </a:r>
            <a:endParaRPr/>
          </a:p>
        </p:txBody>
      </p:sp>
      <p:sp>
        <p:nvSpPr>
          <p:cNvPr id="948" name="Google Shape;948;p43"/>
          <p:cNvSpPr txBox="1">
            <a:spLocks noGrp="1"/>
          </p:cNvSpPr>
          <p:nvPr>
            <p:ph type="subTitle" idx="5"/>
          </p:nvPr>
        </p:nvSpPr>
        <p:spPr>
          <a:xfrm>
            <a:off x="1563832" y="1793296"/>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Status Reports</a:t>
            </a:r>
            <a:endParaRPr b="1"/>
          </a:p>
        </p:txBody>
      </p:sp>
      <p:sp>
        <p:nvSpPr>
          <p:cNvPr id="949" name="Google Shape;949;p43"/>
          <p:cNvSpPr txBox="1">
            <a:spLocks noGrp="1"/>
          </p:cNvSpPr>
          <p:nvPr>
            <p:ph type="subTitle" idx="6"/>
          </p:nvPr>
        </p:nvSpPr>
        <p:spPr>
          <a:xfrm>
            <a:off x="1563832" y="2996657"/>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Quality Control</a:t>
            </a:r>
          </a:p>
        </p:txBody>
      </p:sp>
      <p:sp>
        <p:nvSpPr>
          <p:cNvPr id="950" name="Google Shape;950;p43"/>
          <p:cNvSpPr txBox="1">
            <a:spLocks noGrp="1"/>
          </p:cNvSpPr>
          <p:nvPr>
            <p:ph type="subTitle" idx="7"/>
          </p:nvPr>
        </p:nvSpPr>
        <p:spPr>
          <a:xfrm>
            <a:off x="4882543" y="1793296"/>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Changes</a:t>
            </a:r>
            <a:endParaRPr b="1"/>
          </a:p>
        </p:txBody>
      </p:sp>
      <p:sp>
        <p:nvSpPr>
          <p:cNvPr id="951" name="Google Shape;951;p43"/>
          <p:cNvSpPr txBox="1">
            <a:spLocks noGrp="1"/>
          </p:cNvSpPr>
          <p:nvPr>
            <p:ph type="subTitle" idx="8"/>
          </p:nvPr>
        </p:nvSpPr>
        <p:spPr>
          <a:xfrm>
            <a:off x="4882543" y="2996661"/>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Forecasts</a:t>
            </a:r>
            <a:endParaRPr b="1"/>
          </a:p>
        </p:txBody>
      </p:sp>
      <p:sp>
        <p:nvSpPr>
          <p:cNvPr id="952" name="Google Shape;952;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Project Execution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228504ED-8136-4B6D-9D33-2DD5AFF44DBC}"/>
            </a:ext>
          </a:extLst>
        </p:cNvPr>
        <p:cNvGrpSpPr/>
        <p:nvPr/>
      </p:nvGrpSpPr>
      <p:grpSpPr>
        <a:xfrm>
          <a:off x="0" y="0"/>
          <a:ext cx="0" cy="0"/>
          <a:chOff x="0" y="0"/>
          <a:chExt cx="0" cy="0"/>
        </a:xfrm>
      </p:grpSpPr>
      <p:sp>
        <p:nvSpPr>
          <p:cNvPr id="858" name="Google Shape;858;p38">
            <a:extLst>
              <a:ext uri="{FF2B5EF4-FFF2-40B4-BE49-F238E27FC236}">
                <a16:creationId xmlns:a16="http://schemas.microsoft.com/office/drawing/2014/main" id="{34AD7A6F-1EB0-01B2-2149-D3BF9702F869}"/>
              </a:ext>
            </a:extLst>
          </p:cNvPr>
          <p:cNvSpPr txBox="1">
            <a:spLocks noGrp="1"/>
          </p:cNvSpPr>
          <p:nvPr>
            <p:ph type="title"/>
          </p:nvPr>
        </p:nvSpPr>
        <p:spPr>
          <a:xfrm>
            <a:off x="1291500" y="2335953"/>
            <a:ext cx="3805200" cy="16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Project </a:t>
            </a:r>
            <a:br>
              <a:rPr lang="en-US"/>
            </a:br>
            <a:r>
              <a:rPr lang="en-US"/>
              <a:t>Closure</a:t>
            </a:r>
            <a:endParaRPr/>
          </a:p>
        </p:txBody>
      </p:sp>
      <p:sp>
        <p:nvSpPr>
          <p:cNvPr id="859" name="Google Shape;859;p38">
            <a:extLst>
              <a:ext uri="{FF2B5EF4-FFF2-40B4-BE49-F238E27FC236}">
                <a16:creationId xmlns:a16="http://schemas.microsoft.com/office/drawing/2014/main" id="{E6174DE0-30AD-F2A4-6712-BA9AB1E5618F}"/>
              </a:ext>
            </a:extLst>
          </p:cNvPr>
          <p:cNvSpPr txBox="1">
            <a:spLocks noGrp="1"/>
          </p:cNvSpPr>
          <p:nvPr>
            <p:ph type="title" idx="2"/>
          </p:nvPr>
        </p:nvSpPr>
        <p:spPr>
          <a:xfrm>
            <a:off x="1371600" y="1162347"/>
            <a:ext cx="1097400" cy="109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grpSp>
        <p:nvGrpSpPr>
          <p:cNvPr id="860" name="Google Shape;860;p38">
            <a:extLst>
              <a:ext uri="{FF2B5EF4-FFF2-40B4-BE49-F238E27FC236}">
                <a16:creationId xmlns:a16="http://schemas.microsoft.com/office/drawing/2014/main" id="{2CDDDF2B-CD7D-5AEC-FCA3-9F95C7CFD5DE}"/>
              </a:ext>
            </a:extLst>
          </p:cNvPr>
          <p:cNvGrpSpPr/>
          <p:nvPr/>
        </p:nvGrpSpPr>
        <p:grpSpPr>
          <a:xfrm>
            <a:off x="5454150" y="1236940"/>
            <a:ext cx="2976748" cy="2669620"/>
            <a:chOff x="5454150" y="1236940"/>
            <a:chExt cx="2976748" cy="2669620"/>
          </a:xfrm>
        </p:grpSpPr>
        <p:pic>
          <p:nvPicPr>
            <p:cNvPr id="861" name="Google Shape;861;p38">
              <a:extLst>
                <a:ext uri="{FF2B5EF4-FFF2-40B4-BE49-F238E27FC236}">
                  <a16:creationId xmlns:a16="http://schemas.microsoft.com/office/drawing/2014/main" id="{4DAE9694-CFC6-C365-F387-5833F914796A}"/>
                </a:ext>
              </a:extLst>
            </p:cNvPr>
            <p:cNvPicPr preferRelativeResize="0"/>
            <p:nvPr/>
          </p:nvPicPr>
          <p:blipFill rotWithShape="1">
            <a:blip r:embed="rId3">
              <a:alphaModFix/>
            </a:blip>
            <a:srcRect l="13851" t="18885" r="14190" b="15033"/>
            <a:stretch/>
          </p:blipFill>
          <p:spPr>
            <a:xfrm>
              <a:off x="5454150" y="1236940"/>
              <a:ext cx="2976748" cy="2669620"/>
            </a:xfrm>
            <a:prstGeom prst="rect">
              <a:avLst/>
            </a:prstGeom>
            <a:noFill/>
            <a:ln>
              <a:noFill/>
            </a:ln>
          </p:spPr>
        </p:pic>
        <p:grpSp>
          <p:nvGrpSpPr>
            <p:cNvPr id="862" name="Google Shape;862;p38">
              <a:extLst>
                <a:ext uri="{FF2B5EF4-FFF2-40B4-BE49-F238E27FC236}">
                  <a16:creationId xmlns:a16="http://schemas.microsoft.com/office/drawing/2014/main" id="{973977D4-D5A8-ECF2-E470-21903B2EE738}"/>
                </a:ext>
              </a:extLst>
            </p:cNvPr>
            <p:cNvGrpSpPr/>
            <p:nvPr/>
          </p:nvGrpSpPr>
          <p:grpSpPr>
            <a:xfrm>
              <a:off x="5636955" y="2809468"/>
              <a:ext cx="1097090" cy="1097090"/>
              <a:chOff x="-423175" y="2918850"/>
              <a:chExt cx="822900" cy="822900"/>
            </a:xfrm>
          </p:grpSpPr>
          <p:sp>
            <p:nvSpPr>
              <p:cNvPr id="863" name="Google Shape;863;p38">
                <a:extLst>
                  <a:ext uri="{FF2B5EF4-FFF2-40B4-BE49-F238E27FC236}">
                    <a16:creationId xmlns:a16="http://schemas.microsoft.com/office/drawing/2014/main" id="{76B08806-20E2-DE02-AC0E-B3CB446520E7}"/>
                  </a:ext>
                </a:extLst>
              </p:cNvPr>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4" name="Google Shape;864;p38">
                <a:extLst>
                  <a:ext uri="{FF2B5EF4-FFF2-40B4-BE49-F238E27FC236}">
                    <a16:creationId xmlns:a16="http://schemas.microsoft.com/office/drawing/2014/main" id="{20027D07-CB68-849E-47DF-0FBC9A08BA26}"/>
                  </a:ext>
                </a:extLst>
              </p:cNvPr>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5" name="Google Shape;865;p38">
                <a:extLst>
                  <a:ext uri="{FF2B5EF4-FFF2-40B4-BE49-F238E27FC236}">
                    <a16:creationId xmlns:a16="http://schemas.microsoft.com/office/drawing/2014/main" id="{A75E8A1F-AFE6-A015-D348-D1C160EC59A5}"/>
                  </a:ext>
                </a:extLst>
              </p:cNvPr>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6" name="Google Shape;866;p38">
                <a:extLst>
                  <a:ext uri="{FF2B5EF4-FFF2-40B4-BE49-F238E27FC236}">
                    <a16:creationId xmlns:a16="http://schemas.microsoft.com/office/drawing/2014/main" id="{FBA979AD-01C2-1298-38AC-DBD59A2EB8F2}"/>
                  </a:ext>
                </a:extLst>
              </p:cNvPr>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7" name="Google Shape;867;p38">
                <a:extLst>
                  <a:ext uri="{FF2B5EF4-FFF2-40B4-BE49-F238E27FC236}">
                    <a16:creationId xmlns:a16="http://schemas.microsoft.com/office/drawing/2014/main" id="{ABACFA65-C989-5936-3030-A0A0F2558595}"/>
                  </a:ext>
                </a:extLst>
              </p:cNvPr>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8" name="Google Shape;868;p38">
                <a:extLst>
                  <a:ext uri="{FF2B5EF4-FFF2-40B4-BE49-F238E27FC236}">
                    <a16:creationId xmlns:a16="http://schemas.microsoft.com/office/drawing/2014/main" id="{D8475214-EABD-30AF-CC6A-79FE63782667}"/>
                  </a:ext>
                </a:extLst>
              </p:cNvPr>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9" name="Google Shape;869;p38">
                <a:extLst>
                  <a:ext uri="{FF2B5EF4-FFF2-40B4-BE49-F238E27FC236}">
                    <a16:creationId xmlns:a16="http://schemas.microsoft.com/office/drawing/2014/main" id="{27A345CE-4736-FB32-E417-0AC1D2D86555}"/>
                  </a:ext>
                </a:extLst>
              </p:cNvPr>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70" name="Google Shape;870;p38">
                <a:extLst>
                  <a:ext uri="{FF2B5EF4-FFF2-40B4-BE49-F238E27FC236}">
                    <a16:creationId xmlns:a16="http://schemas.microsoft.com/office/drawing/2014/main" id="{0B640E52-3198-7FC6-B814-EBFD4FCA9A1F}"/>
                  </a:ext>
                </a:extLst>
              </p:cNvPr>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871" name="Google Shape;871;p38">
              <a:extLst>
                <a:ext uri="{FF2B5EF4-FFF2-40B4-BE49-F238E27FC236}">
                  <a16:creationId xmlns:a16="http://schemas.microsoft.com/office/drawing/2014/main" id="{17CD76FE-B388-9F7D-4F1E-126722E5083D}"/>
                </a:ext>
              </a:extLst>
            </p:cNvPr>
            <p:cNvSpPr/>
            <p:nvPr/>
          </p:nvSpPr>
          <p:spPr>
            <a:xfrm flipH="1">
              <a:off x="7728854" y="1531268"/>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extLst>
      <p:ext uri="{BB962C8B-B14F-4D97-AF65-F5344CB8AC3E}">
        <p14:creationId xmlns:p14="http://schemas.microsoft.com/office/powerpoint/2010/main" val="57763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43">
          <a:extLst>
            <a:ext uri="{FF2B5EF4-FFF2-40B4-BE49-F238E27FC236}">
              <a16:creationId xmlns:a16="http://schemas.microsoft.com/office/drawing/2014/main" id="{8911E944-9286-00F2-81F8-E05C68347DF8}"/>
            </a:ext>
          </a:extLst>
        </p:cNvPr>
        <p:cNvGrpSpPr/>
        <p:nvPr/>
      </p:nvGrpSpPr>
      <p:grpSpPr>
        <a:xfrm>
          <a:off x="0" y="0"/>
          <a:ext cx="0" cy="0"/>
          <a:chOff x="0" y="0"/>
          <a:chExt cx="0" cy="0"/>
        </a:xfrm>
      </p:grpSpPr>
      <p:sp>
        <p:nvSpPr>
          <p:cNvPr id="944" name="Google Shape;944;p43">
            <a:extLst>
              <a:ext uri="{FF2B5EF4-FFF2-40B4-BE49-F238E27FC236}">
                <a16:creationId xmlns:a16="http://schemas.microsoft.com/office/drawing/2014/main" id="{BDF3C3BF-61E3-11A5-C171-0482BBEF10AB}"/>
              </a:ext>
            </a:extLst>
          </p:cNvPr>
          <p:cNvSpPr txBox="1">
            <a:spLocks noGrp="1"/>
          </p:cNvSpPr>
          <p:nvPr>
            <p:ph type="subTitle" idx="1"/>
          </p:nvPr>
        </p:nvSpPr>
        <p:spPr>
          <a:xfrm>
            <a:off x="1563832" y="2174295"/>
            <a:ext cx="26976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Weekly updates for staff, customers, and management.</a:t>
            </a:r>
            <a:endParaRPr/>
          </a:p>
        </p:txBody>
      </p:sp>
      <p:sp>
        <p:nvSpPr>
          <p:cNvPr id="945" name="Google Shape;945;p43">
            <a:extLst>
              <a:ext uri="{FF2B5EF4-FFF2-40B4-BE49-F238E27FC236}">
                <a16:creationId xmlns:a16="http://schemas.microsoft.com/office/drawing/2014/main" id="{82D87E5E-49B1-2ACD-CA20-565BAFF0C7AF}"/>
              </a:ext>
            </a:extLst>
          </p:cNvPr>
          <p:cNvSpPr txBox="1">
            <a:spLocks noGrp="1"/>
          </p:cNvSpPr>
          <p:nvPr>
            <p:ph type="subTitle" idx="2"/>
          </p:nvPr>
        </p:nvSpPr>
        <p:spPr>
          <a:xfrm>
            <a:off x="4882568" y="2174296"/>
            <a:ext cx="26976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Mitigating risks with contingency planning.</a:t>
            </a:r>
            <a:endParaRPr/>
          </a:p>
        </p:txBody>
      </p:sp>
      <p:sp>
        <p:nvSpPr>
          <p:cNvPr id="946" name="Google Shape;946;p43">
            <a:extLst>
              <a:ext uri="{FF2B5EF4-FFF2-40B4-BE49-F238E27FC236}">
                <a16:creationId xmlns:a16="http://schemas.microsoft.com/office/drawing/2014/main" id="{C91193C2-5456-18BA-D462-67E0C388B8DE}"/>
              </a:ext>
            </a:extLst>
          </p:cNvPr>
          <p:cNvSpPr txBox="1">
            <a:spLocks noGrp="1"/>
          </p:cNvSpPr>
          <p:nvPr>
            <p:ph type="subTitle" idx="3"/>
          </p:nvPr>
        </p:nvSpPr>
        <p:spPr>
          <a:xfrm>
            <a:off x="1563832" y="3377581"/>
            <a:ext cx="26976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Gradual handover of equipment and facilities.</a:t>
            </a:r>
            <a:endParaRPr/>
          </a:p>
        </p:txBody>
      </p:sp>
      <p:sp>
        <p:nvSpPr>
          <p:cNvPr id="947" name="Google Shape;947;p43">
            <a:extLst>
              <a:ext uri="{FF2B5EF4-FFF2-40B4-BE49-F238E27FC236}">
                <a16:creationId xmlns:a16="http://schemas.microsoft.com/office/drawing/2014/main" id="{841C011A-ADA1-5D8E-B695-B0B1F327C6D6}"/>
              </a:ext>
            </a:extLst>
          </p:cNvPr>
          <p:cNvSpPr txBox="1">
            <a:spLocks noGrp="1"/>
          </p:cNvSpPr>
          <p:nvPr>
            <p:ph type="subTitle" idx="4"/>
          </p:nvPr>
        </p:nvSpPr>
        <p:spPr>
          <a:xfrm>
            <a:off x="4882568" y="3377586"/>
            <a:ext cx="2697600" cy="95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Post-project review for lessons learned and feedback collection.</a:t>
            </a:r>
            <a:endParaRPr/>
          </a:p>
        </p:txBody>
      </p:sp>
      <p:sp>
        <p:nvSpPr>
          <p:cNvPr id="948" name="Google Shape;948;p43">
            <a:extLst>
              <a:ext uri="{FF2B5EF4-FFF2-40B4-BE49-F238E27FC236}">
                <a16:creationId xmlns:a16="http://schemas.microsoft.com/office/drawing/2014/main" id="{928C35F0-067F-DC9E-82DE-7B2F989641F3}"/>
              </a:ext>
            </a:extLst>
          </p:cNvPr>
          <p:cNvSpPr txBox="1">
            <a:spLocks noGrp="1"/>
          </p:cNvSpPr>
          <p:nvPr>
            <p:ph type="subTitle" idx="5"/>
          </p:nvPr>
        </p:nvSpPr>
        <p:spPr>
          <a:xfrm>
            <a:off x="1563832" y="1793296"/>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Customer Training</a:t>
            </a:r>
            <a:endParaRPr b="1"/>
          </a:p>
        </p:txBody>
      </p:sp>
      <p:sp>
        <p:nvSpPr>
          <p:cNvPr id="949" name="Google Shape;949;p43">
            <a:extLst>
              <a:ext uri="{FF2B5EF4-FFF2-40B4-BE49-F238E27FC236}">
                <a16:creationId xmlns:a16="http://schemas.microsoft.com/office/drawing/2014/main" id="{7BF97047-75CE-F46C-CAC6-C3EA890314C1}"/>
              </a:ext>
            </a:extLst>
          </p:cNvPr>
          <p:cNvSpPr txBox="1">
            <a:spLocks noGrp="1"/>
          </p:cNvSpPr>
          <p:nvPr>
            <p:ph type="subTitle" idx="6"/>
          </p:nvPr>
        </p:nvSpPr>
        <p:spPr>
          <a:xfrm>
            <a:off x="1563832" y="2996657"/>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Resource Release</a:t>
            </a:r>
          </a:p>
        </p:txBody>
      </p:sp>
      <p:sp>
        <p:nvSpPr>
          <p:cNvPr id="950" name="Google Shape;950;p43">
            <a:extLst>
              <a:ext uri="{FF2B5EF4-FFF2-40B4-BE49-F238E27FC236}">
                <a16:creationId xmlns:a16="http://schemas.microsoft.com/office/drawing/2014/main" id="{684C20EA-6C34-FFA4-0A5C-40618453C743}"/>
              </a:ext>
            </a:extLst>
          </p:cNvPr>
          <p:cNvSpPr txBox="1">
            <a:spLocks noGrp="1"/>
          </p:cNvSpPr>
          <p:nvPr>
            <p:ph type="subTitle" idx="7"/>
          </p:nvPr>
        </p:nvSpPr>
        <p:spPr>
          <a:xfrm>
            <a:off x="4882543" y="1793296"/>
            <a:ext cx="330935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Documentation Transfer</a:t>
            </a:r>
            <a:endParaRPr b="1"/>
          </a:p>
        </p:txBody>
      </p:sp>
      <p:sp>
        <p:nvSpPr>
          <p:cNvPr id="951" name="Google Shape;951;p43">
            <a:extLst>
              <a:ext uri="{FF2B5EF4-FFF2-40B4-BE49-F238E27FC236}">
                <a16:creationId xmlns:a16="http://schemas.microsoft.com/office/drawing/2014/main" id="{7454AA57-BE99-6DAF-4506-44E2B934D3D5}"/>
              </a:ext>
            </a:extLst>
          </p:cNvPr>
          <p:cNvSpPr txBox="1">
            <a:spLocks noGrp="1"/>
          </p:cNvSpPr>
          <p:nvPr>
            <p:ph type="subTitle" idx="8"/>
          </p:nvPr>
        </p:nvSpPr>
        <p:spPr>
          <a:xfrm>
            <a:off x="4882543" y="2996661"/>
            <a:ext cx="26976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a:t>Evaluation</a:t>
            </a:r>
            <a:endParaRPr b="1"/>
          </a:p>
        </p:txBody>
      </p:sp>
      <p:sp>
        <p:nvSpPr>
          <p:cNvPr id="952" name="Google Shape;952;p43">
            <a:extLst>
              <a:ext uri="{FF2B5EF4-FFF2-40B4-BE49-F238E27FC236}">
                <a16:creationId xmlns:a16="http://schemas.microsoft.com/office/drawing/2014/main" id="{2E21E324-83F1-4BC5-ECAD-2437F65661F0}"/>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Project Closure</a:t>
            </a:r>
            <a:endParaRPr/>
          </a:p>
        </p:txBody>
      </p:sp>
    </p:spTree>
    <p:extLst>
      <p:ext uri="{BB962C8B-B14F-4D97-AF65-F5344CB8AC3E}">
        <p14:creationId xmlns:p14="http://schemas.microsoft.com/office/powerpoint/2010/main" val="356079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43">
          <a:extLst>
            <a:ext uri="{FF2B5EF4-FFF2-40B4-BE49-F238E27FC236}">
              <a16:creationId xmlns:a16="http://schemas.microsoft.com/office/drawing/2014/main" id="{8911E944-9286-00F2-81F8-E05C68347DF8}"/>
            </a:ext>
          </a:extLst>
        </p:cNvPr>
        <p:cNvGrpSpPr/>
        <p:nvPr/>
      </p:nvGrpSpPr>
      <p:grpSpPr>
        <a:xfrm>
          <a:off x="0" y="0"/>
          <a:ext cx="0" cy="0"/>
          <a:chOff x="0" y="0"/>
          <a:chExt cx="0" cy="0"/>
        </a:xfrm>
      </p:grpSpPr>
      <p:sp>
        <p:nvSpPr>
          <p:cNvPr id="952" name="Google Shape;952;p43">
            <a:extLst>
              <a:ext uri="{FF2B5EF4-FFF2-40B4-BE49-F238E27FC236}">
                <a16:creationId xmlns:a16="http://schemas.microsoft.com/office/drawing/2014/main" id="{2E21E324-83F1-4BC5-ECAD-2437F65661F0}"/>
              </a:ext>
            </a:extLst>
          </p:cNvPr>
          <p:cNvSpPr txBox="1">
            <a:spLocks noGrp="1"/>
          </p:cNvSpPr>
          <p:nvPr>
            <p:ph type="title"/>
          </p:nvPr>
        </p:nvSpPr>
        <p:spPr>
          <a:xfrm>
            <a:off x="720000" y="280356"/>
            <a:ext cx="7704000" cy="572700"/>
          </a:xfrm>
          <a:prstGeom prst="rect">
            <a:avLst/>
          </a:prstGeom>
        </p:spPr>
        <p:txBody>
          <a:bodyPr spcFirstLastPara="1" wrap="square" lIns="91425" tIns="91425" rIns="91425" bIns="91425" anchor="t" anchorCtr="0">
            <a:noAutofit/>
          </a:bodyPr>
          <a:lstStyle/>
          <a:p>
            <a:r>
              <a:rPr lang="en" dirty="0"/>
              <a:t>2D CAD Model</a:t>
            </a:r>
            <a:endParaRPr lang="en-US" dirty="0"/>
          </a:p>
        </p:txBody>
      </p:sp>
      <p:sp>
        <p:nvSpPr>
          <p:cNvPr id="3" name="Subtitle 2">
            <a:extLst>
              <a:ext uri="{FF2B5EF4-FFF2-40B4-BE49-F238E27FC236}">
                <a16:creationId xmlns:a16="http://schemas.microsoft.com/office/drawing/2014/main" id="{28B8581B-1016-9D56-2C88-BEC6A138691E}"/>
              </a:ext>
            </a:extLst>
          </p:cNvPr>
          <p:cNvSpPr>
            <a:spLocks noGrp="1"/>
          </p:cNvSpPr>
          <p:nvPr>
            <p:ph type="subTitle" idx="8"/>
          </p:nvPr>
        </p:nvSpPr>
        <p:spPr/>
        <p:txBody>
          <a:bodyPr/>
          <a:lstStyle/>
          <a:p>
            <a:endParaRPr lang="en-US"/>
          </a:p>
        </p:txBody>
      </p:sp>
      <p:sp>
        <p:nvSpPr>
          <p:cNvPr id="5" name="Subtitle 4">
            <a:extLst>
              <a:ext uri="{FF2B5EF4-FFF2-40B4-BE49-F238E27FC236}">
                <a16:creationId xmlns:a16="http://schemas.microsoft.com/office/drawing/2014/main" id="{FBEA00A5-3511-5943-7928-16CB1AB3B2B5}"/>
              </a:ext>
            </a:extLst>
          </p:cNvPr>
          <p:cNvSpPr>
            <a:spLocks noGrp="1"/>
          </p:cNvSpPr>
          <p:nvPr>
            <p:ph type="subTitle" idx="7"/>
          </p:nvPr>
        </p:nvSpPr>
        <p:spPr/>
        <p:txBody>
          <a:bodyPr/>
          <a:lstStyle/>
          <a:p>
            <a:endParaRPr lang="en-US"/>
          </a:p>
        </p:txBody>
      </p:sp>
      <p:sp>
        <p:nvSpPr>
          <p:cNvPr id="7" name="Subtitle 6">
            <a:extLst>
              <a:ext uri="{FF2B5EF4-FFF2-40B4-BE49-F238E27FC236}">
                <a16:creationId xmlns:a16="http://schemas.microsoft.com/office/drawing/2014/main" id="{72D57CFB-C6D9-D019-4943-FD6440837C18}"/>
              </a:ext>
            </a:extLst>
          </p:cNvPr>
          <p:cNvSpPr>
            <a:spLocks noGrp="1"/>
          </p:cNvSpPr>
          <p:nvPr>
            <p:ph type="subTitle" idx="6"/>
          </p:nvPr>
        </p:nvSpPr>
        <p:spPr/>
        <p:txBody>
          <a:bodyPr/>
          <a:lstStyle/>
          <a:p>
            <a:endParaRPr lang="en-US"/>
          </a:p>
        </p:txBody>
      </p:sp>
      <p:sp>
        <p:nvSpPr>
          <p:cNvPr id="9" name="Subtitle 8">
            <a:extLst>
              <a:ext uri="{FF2B5EF4-FFF2-40B4-BE49-F238E27FC236}">
                <a16:creationId xmlns:a16="http://schemas.microsoft.com/office/drawing/2014/main" id="{2FDF9012-2300-0174-5CD6-31110285987F}"/>
              </a:ext>
            </a:extLst>
          </p:cNvPr>
          <p:cNvSpPr>
            <a:spLocks noGrp="1"/>
          </p:cNvSpPr>
          <p:nvPr>
            <p:ph type="subTitle" idx="5"/>
          </p:nvPr>
        </p:nvSpPr>
        <p:spPr/>
        <p:txBody>
          <a:bodyPr/>
          <a:lstStyle/>
          <a:p>
            <a:endParaRPr lang="en-US"/>
          </a:p>
        </p:txBody>
      </p:sp>
      <p:sp>
        <p:nvSpPr>
          <p:cNvPr id="11" name="Subtitle 10">
            <a:extLst>
              <a:ext uri="{FF2B5EF4-FFF2-40B4-BE49-F238E27FC236}">
                <a16:creationId xmlns:a16="http://schemas.microsoft.com/office/drawing/2014/main" id="{4A63B795-B7E6-6B4D-7ECB-F273471F0A15}"/>
              </a:ext>
            </a:extLst>
          </p:cNvPr>
          <p:cNvSpPr>
            <a:spLocks noGrp="1"/>
          </p:cNvSpPr>
          <p:nvPr>
            <p:ph type="subTitle" idx="4"/>
          </p:nvPr>
        </p:nvSpPr>
        <p:spPr/>
        <p:txBody>
          <a:bodyPr/>
          <a:lstStyle/>
          <a:p>
            <a:endParaRPr lang="en-US"/>
          </a:p>
        </p:txBody>
      </p:sp>
      <p:sp>
        <p:nvSpPr>
          <p:cNvPr id="13" name="Subtitle 12">
            <a:extLst>
              <a:ext uri="{FF2B5EF4-FFF2-40B4-BE49-F238E27FC236}">
                <a16:creationId xmlns:a16="http://schemas.microsoft.com/office/drawing/2014/main" id="{8D4146C8-1EE1-D9EF-F387-130B20072F4C}"/>
              </a:ext>
            </a:extLst>
          </p:cNvPr>
          <p:cNvSpPr>
            <a:spLocks noGrp="1"/>
          </p:cNvSpPr>
          <p:nvPr>
            <p:ph type="subTitle" idx="3"/>
          </p:nvPr>
        </p:nvSpPr>
        <p:spPr/>
        <p:txBody>
          <a:bodyPr/>
          <a:lstStyle/>
          <a:p>
            <a:endParaRPr lang="en-US"/>
          </a:p>
        </p:txBody>
      </p:sp>
      <p:sp>
        <p:nvSpPr>
          <p:cNvPr id="15" name="Subtitle 14">
            <a:extLst>
              <a:ext uri="{FF2B5EF4-FFF2-40B4-BE49-F238E27FC236}">
                <a16:creationId xmlns:a16="http://schemas.microsoft.com/office/drawing/2014/main" id="{9C6F3A88-8047-642B-0269-95811FA50F65}"/>
              </a:ext>
            </a:extLst>
          </p:cNvPr>
          <p:cNvSpPr>
            <a:spLocks noGrp="1"/>
          </p:cNvSpPr>
          <p:nvPr>
            <p:ph type="subTitle" idx="2"/>
          </p:nvPr>
        </p:nvSpPr>
        <p:spPr/>
        <p:txBody>
          <a:bodyPr/>
          <a:lstStyle/>
          <a:p>
            <a:endParaRPr lang="en-US"/>
          </a:p>
        </p:txBody>
      </p:sp>
      <p:sp>
        <p:nvSpPr>
          <p:cNvPr id="17" name="Subtitle 16">
            <a:extLst>
              <a:ext uri="{FF2B5EF4-FFF2-40B4-BE49-F238E27FC236}">
                <a16:creationId xmlns:a16="http://schemas.microsoft.com/office/drawing/2014/main" id="{FFEB69B9-A42C-4403-F73C-3396132C984A}"/>
              </a:ext>
            </a:extLst>
          </p:cNvPr>
          <p:cNvSpPr>
            <a:spLocks noGrp="1"/>
          </p:cNvSpPr>
          <p:nvPr>
            <p:ph type="subTitle" idx="1"/>
          </p:nvPr>
        </p:nvSpPr>
        <p:spPr/>
        <p:txBody>
          <a:bodyPr/>
          <a:lstStyle/>
          <a:p>
            <a:endParaRPr lang="en-US"/>
          </a:p>
        </p:txBody>
      </p:sp>
      <p:pic>
        <p:nvPicPr>
          <p:cNvPr id="18" name="Picture 17" descr="A blueprint of a stadium&#10;&#10;Description automatically generated">
            <a:extLst>
              <a:ext uri="{FF2B5EF4-FFF2-40B4-BE49-F238E27FC236}">
                <a16:creationId xmlns:a16="http://schemas.microsoft.com/office/drawing/2014/main" id="{F86CAEDE-29E4-8B9D-419D-C1F9D149CB0B}"/>
              </a:ext>
            </a:extLst>
          </p:cNvPr>
          <p:cNvPicPr>
            <a:picLocks noChangeAspect="1"/>
          </p:cNvPicPr>
          <p:nvPr/>
        </p:nvPicPr>
        <p:blipFill>
          <a:blip r:embed="rId3"/>
          <a:stretch>
            <a:fillRect/>
          </a:stretch>
        </p:blipFill>
        <p:spPr>
          <a:xfrm>
            <a:off x="1095051" y="748520"/>
            <a:ext cx="6944209" cy="4285766"/>
          </a:xfrm>
          <a:prstGeom prst="rect">
            <a:avLst/>
          </a:prstGeom>
        </p:spPr>
      </p:pic>
    </p:spTree>
    <p:extLst>
      <p:ext uri="{BB962C8B-B14F-4D97-AF65-F5344CB8AC3E}">
        <p14:creationId xmlns:p14="http://schemas.microsoft.com/office/powerpoint/2010/main" val="1354422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43">
          <a:extLst>
            <a:ext uri="{FF2B5EF4-FFF2-40B4-BE49-F238E27FC236}">
              <a16:creationId xmlns:a16="http://schemas.microsoft.com/office/drawing/2014/main" id="{8911E944-9286-00F2-81F8-E05C68347DF8}"/>
            </a:ext>
          </a:extLst>
        </p:cNvPr>
        <p:cNvGrpSpPr/>
        <p:nvPr/>
      </p:nvGrpSpPr>
      <p:grpSpPr>
        <a:xfrm>
          <a:off x="0" y="0"/>
          <a:ext cx="0" cy="0"/>
          <a:chOff x="0" y="0"/>
          <a:chExt cx="0" cy="0"/>
        </a:xfrm>
      </p:grpSpPr>
      <p:sp>
        <p:nvSpPr>
          <p:cNvPr id="952" name="Google Shape;952;p43">
            <a:extLst>
              <a:ext uri="{FF2B5EF4-FFF2-40B4-BE49-F238E27FC236}">
                <a16:creationId xmlns:a16="http://schemas.microsoft.com/office/drawing/2014/main" id="{2E21E324-83F1-4BC5-ECAD-2437F65661F0}"/>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 dirty="0"/>
              <a:t>Lesson Learned</a:t>
            </a:r>
            <a:endParaRPr lang="en-US" dirty="0"/>
          </a:p>
        </p:txBody>
      </p:sp>
      <p:sp>
        <p:nvSpPr>
          <p:cNvPr id="19" name="Google Shape;948;p43">
            <a:extLst>
              <a:ext uri="{FF2B5EF4-FFF2-40B4-BE49-F238E27FC236}">
                <a16:creationId xmlns:a16="http://schemas.microsoft.com/office/drawing/2014/main" id="{86212B9D-DCB7-2667-AB1D-7F033F463B71}"/>
              </a:ext>
            </a:extLst>
          </p:cNvPr>
          <p:cNvSpPr txBox="1">
            <a:spLocks/>
          </p:cNvSpPr>
          <p:nvPr/>
        </p:nvSpPr>
        <p:spPr>
          <a:xfrm>
            <a:off x="1098883" y="1289601"/>
            <a:ext cx="7318032" cy="246229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DM Sans Medium"/>
                <a:ea typeface="DM Sans Medium"/>
                <a:cs typeface="DM Sans Medium"/>
                <a:sym typeface="DM Sans Medium"/>
              </a:defRPr>
            </a:lvl1pPr>
            <a:lvl2pPr marL="914400" marR="0" lvl="1" indent="-304800" algn="ctr" rtl="0">
              <a:lnSpc>
                <a:spcPct val="100000"/>
              </a:lnSpc>
              <a:spcBef>
                <a:spcPts val="0"/>
              </a:spcBef>
              <a:spcAft>
                <a:spcPts val="0"/>
              </a:spcAft>
              <a:buClr>
                <a:schemeClr val="dk1"/>
              </a:buClr>
              <a:buSzPts val="2000"/>
              <a:buFont typeface="Raleway"/>
              <a:buNone/>
              <a:defRPr sz="2000" b="1"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000"/>
              <a:buFont typeface="Raleway"/>
              <a:buNone/>
              <a:defRPr sz="2000" b="1"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000"/>
              <a:buFont typeface="Raleway"/>
              <a:buNone/>
              <a:defRPr sz="2000" b="1"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000"/>
              <a:buFont typeface="Raleway"/>
              <a:buNone/>
              <a:defRPr sz="2000" b="1"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000"/>
              <a:buFont typeface="Raleway"/>
              <a:buNone/>
              <a:defRPr sz="2000" b="1"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000"/>
              <a:buFont typeface="Raleway"/>
              <a:buNone/>
              <a:defRPr sz="2000" b="1"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000"/>
              <a:buFont typeface="Raleway"/>
              <a:buNone/>
              <a:defRPr sz="2000" b="1"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000"/>
              <a:buFont typeface="Raleway"/>
              <a:buNone/>
              <a:defRPr sz="2000" b="1" i="0" u="none" strike="noStrike" cap="none">
                <a:solidFill>
                  <a:schemeClr val="dk1"/>
                </a:solidFill>
                <a:latin typeface="Raleway"/>
                <a:ea typeface="Raleway"/>
                <a:cs typeface="Raleway"/>
                <a:sym typeface="Raleway"/>
              </a:defRPr>
            </a:lvl9pPr>
          </a:lstStyle>
          <a:p>
            <a:pPr marL="342900" indent="-342900">
              <a:buFont typeface="Arial"/>
              <a:buChar char="•"/>
            </a:pPr>
            <a:r>
              <a:rPr lang="en-US" dirty="0"/>
              <a:t>Cross-functional collaboration is best for project management</a:t>
            </a:r>
          </a:p>
          <a:p>
            <a:pPr marL="342900" indent="-342900">
              <a:buFont typeface="Arial"/>
              <a:buChar char="•"/>
            </a:pPr>
            <a:endParaRPr lang="en-US" dirty="0"/>
          </a:p>
          <a:p>
            <a:pPr marL="342900" indent="-342900">
              <a:buFont typeface="Arial"/>
              <a:buChar char="•"/>
            </a:pPr>
            <a:r>
              <a:rPr lang="en-US" dirty="0"/>
              <a:t>Communication gap can cause the project to fail</a:t>
            </a:r>
          </a:p>
          <a:p>
            <a:pPr marL="342900" indent="-342900">
              <a:buFont typeface="Arial"/>
              <a:buChar char="•"/>
            </a:pPr>
            <a:endParaRPr lang="en-US" dirty="0"/>
          </a:p>
        </p:txBody>
      </p:sp>
    </p:spTree>
    <p:extLst>
      <p:ext uri="{BB962C8B-B14F-4D97-AF65-F5344CB8AC3E}">
        <p14:creationId xmlns:p14="http://schemas.microsoft.com/office/powerpoint/2010/main" val="842733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45"/>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a:p>
        </p:txBody>
      </p:sp>
      <p:sp>
        <p:nvSpPr>
          <p:cNvPr id="2" name="Google Shape;974;p45">
            <a:extLst>
              <a:ext uri="{FF2B5EF4-FFF2-40B4-BE49-F238E27FC236}">
                <a16:creationId xmlns:a16="http://schemas.microsoft.com/office/drawing/2014/main" id="{D0DD2ED7-13BD-B8D4-81D3-1EDD350D9DA2}"/>
              </a:ext>
            </a:extLst>
          </p:cNvPr>
          <p:cNvSpPr txBox="1">
            <a:spLocks/>
          </p:cNvSpPr>
          <p:nvPr/>
        </p:nvSpPr>
        <p:spPr>
          <a:xfrm>
            <a:off x="1768500" y="3194756"/>
            <a:ext cx="5607000" cy="17987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DM Sans Medium"/>
              <a:buNone/>
              <a:defRPr sz="6500" b="0" i="0" u="none" strike="noStrike" cap="none">
                <a:solidFill>
                  <a:schemeClr val="dk1"/>
                </a:solidFill>
                <a:latin typeface="DM Sans Medium"/>
                <a:ea typeface="DM Sans Medium"/>
                <a:cs typeface="DM Sans Medium"/>
                <a:sym typeface="DM Sans Medium"/>
              </a:defRPr>
            </a:lvl1pPr>
            <a:lvl2pPr marR="0" lvl="1" algn="ctr" rtl="0">
              <a:lnSpc>
                <a:spcPct val="100000"/>
              </a:lnSpc>
              <a:spcBef>
                <a:spcPts val="0"/>
              </a:spcBef>
              <a:spcAft>
                <a:spcPts val="0"/>
              </a:spcAft>
              <a:buClr>
                <a:schemeClr val="dk1"/>
              </a:buClr>
              <a:buSzPts val="4800"/>
              <a:buFont typeface="DM Sans Medium"/>
              <a:buNone/>
              <a:defRPr sz="4800" b="0" i="0" u="none" strike="noStrike" cap="none">
                <a:solidFill>
                  <a:schemeClr val="dk1"/>
                </a:solidFill>
                <a:latin typeface="DM Sans Medium"/>
                <a:ea typeface="DM Sans Medium"/>
                <a:cs typeface="DM Sans Medium"/>
                <a:sym typeface="DM Sans Medium"/>
              </a:defRPr>
            </a:lvl2pPr>
            <a:lvl3pPr marR="0" lvl="2" algn="ctr" rtl="0">
              <a:lnSpc>
                <a:spcPct val="100000"/>
              </a:lnSpc>
              <a:spcBef>
                <a:spcPts val="0"/>
              </a:spcBef>
              <a:spcAft>
                <a:spcPts val="0"/>
              </a:spcAft>
              <a:buClr>
                <a:schemeClr val="dk1"/>
              </a:buClr>
              <a:buSzPts val="4800"/>
              <a:buFont typeface="DM Sans Medium"/>
              <a:buNone/>
              <a:defRPr sz="4800" b="0" i="0" u="none" strike="noStrike" cap="none">
                <a:solidFill>
                  <a:schemeClr val="dk1"/>
                </a:solidFill>
                <a:latin typeface="DM Sans Medium"/>
                <a:ea typeface="DM Sans Medium"/>
                <a:cs typeface="DM Sans Medium"/>
                <a:sym typeface="DM Sans Medium"/>
              </a:defRPr>
            </a:lvl3pPr>
            <a:lvl4pPr marR="0" lvl="3" algn="ctr" rtl="0">
              <a:lnSpc>
                <a:spcPct val="100000"/>
              </a:lnSpc>
              <a:spcBef>
                <a:spcPts val="0"/>
              </a:spcBef>
              <a:spcAft>
                <a:spcPts val="0"/>
              </a:spcAft>
              <a:buClr>
                <a:schemeClr val="dk1"/>
              </a:buClr>
              <a:buSzPts val="4800"/>
              <a:buFont typeface="DM Sans Medium"/>
              <a:buNone/>
              <a:defRPr sz="4800" b="0" i="0" u="none" strike="noStrike" cap="none">
                <a:solidFill>
                  <a:schemeClr val="dk1"/>
                </a:solidFill>
                <a:latin typeface="DM Sans Medium"/>
                <a:ea typeface="DM Sans Medium"/>
                <a:cs typeface="DM Sans Medium"/>
                <a:sym typeface="DM Sans Medium"/>
              </a:defRPr>
            </a:lvl4pPr>
            <a:lvl5pPr marR="0" lvl="4" algn="ctr" rtl="0">
              <a:lnSpc>
                <a:spcPct val="100000"/>
              </a:lnSpc>
              <a:spcBef>
                <a:spcPts val="0"/>
              </a:spcBef>
              <a:spcAft>
                <a:spcPts val="0"/>
              </a:spcAft>
              <a:buClr>
                <a:schemeClr val="dk1"/>
              </a:buClr>
              <a:buSzPts val="4800"/>
              <a:buFont typeface="DM Sans Medium"/>
              <a:buNone/>
              <a:defRPr sz="4800" b="0" i="0" u="none" strike="noStrike" cap="none">
                <a:solidFill>
                  <a:schemeClr val="dk1"/>
                </a:solidFill>
                <a:latin typeface="DM Sans Medium"/>
                <a:ea typeface="DM Sans Medium"/>
                <a:cs typeface="DM Sans Medium"/>
                <a:sym typeface="DM Sans Medium"/>
              </a:defRPr>
            </a:lvl5pPr>
            <a:lvl6pPr marR="0" lvl="5" algn="ctr" rtl="0">
              <a:lnSpc>
                <a:spcPct val="100000"/>
              </a:lnSpc>
              <a:spcBef>
                <a:spcPts val="0"/>
              </a:spcBef>
              <a:spcAft>
                <a:spcPts val="0"/>
              </a:spcAft>
              <a:buClr>
                <a:schemeClr val="dk1"/>
              </a:buClr>
              <a:buSzPts val="4800"/>
              <a:buFont typeface="DM Sans Medium"/>
              <a:buNone/>
              <a:defRPr sz="4800" b="0" i="0" u="none" strike="noStrike" cap="none">
                <a:solidFill>
                  <a:schemeClr val="dk1"/>
                </a:solidFill>
                <a:latin typeface="DM Sans Medium"/>
                <a:ea typeface="DM Sans Medium"/>
                <a:cs typeface="DM Sans Medium"/>
                <a:sym typeface="DM Sans Medium"/>
              </a:defRPr>
            </a:lvl6pPr>
            <a:lvl7pPr marR="0" lvl="6" algn="ctr" rtl="0">
              <a:lnSpc>
                <a:spcPct val="100000"/>
              </a:lnSpc>
              <a:spcBef>
                <a:spcPts val="0"/>
              </a:spcBef>
              <a:spcAft>
                <a:spcPts val="0"/>
              </a:spcAft>
              <a:buClr>
                <a:schemeClr val="dk1"/>
              </a:buClr>
              <a:buSzPts val="4800"/>
              <a:buFont typeface="DM Sans Medium"/>
              <a:buNone/>
              <a:defRPr sz="4800" b="0" i="0" u="none" strike="noStrike" cap="none">
                <a:solidFill>
                  <a:schemeClr val="dk1"/>
                </a:solidFill>
                <a:latin typeface="DM Sans Medium"/>
                <a:ea typeface="DM Sans Medium"/>
                <a:cs typeface="DM Sans Medium"/>
                <a:sym typeface="DM Sans Medium"/>
              </a:defRPr>
            </a:lvl7pPr>
            <a:lvl8pPr marR="0" lvl="7" algn="ctr" rtl="0">
              <a:lnSpc>
                <a:spcPct val="100000"/>
              </a:lnSpc>
              <a:spcBef>
                <a:spcPts val="0"/>
              </a:spcBef>
              <a:spcAft>
                <a:spcPts val="0"/>
              </a:spcAft>
              <a:buClr>
                <a:schemeClr val="dk1"/>
              </a:buClr>
              <a:buSzPts val="4800"/>
              <a:buFont typeface="DM Sans Medium"/>
              <a:buNone/>
              <a:defRPr sz="4800" b="0" i="0" u="none" strike="noStrike" cap="none">
                <a:solidFill>
                  <a:schemeClr val="dk1"/>
                </a:solidFill>
                <a:latin typeface="DM Sans Medium"/>
                <a:ea typeface="DM Sans Medium"/>
                <a:cs typeface="DM Sans Medium"/>
                <a:sym typeface="DM Sans Medium"/>
              </a:defRPr>
            </a:lvl8pPr>
            <a:lvl9pPr marR="0" lvl="8" algn="ctr" rtl="0">
              <a:lnSpc>
                <a:spcPct val="100000"/>
              </a:lnSpc>
              <a:spcBef>
                <a:spcPts val="0"/>
              </a:spcBef>
              <a:spcAft>
                <a:spcPts val="0"/>
              </a:spcAft>
              <a:buClr>
                <a:schemeClr val="dk1"/>
              </a:buClr>
              <a:buSzPts val="4800"/>
              <a:buFont typeface="DM Sans Medium"/>
              <a:buNone/>
              <a:defRPr sz="4800" b="0" i="0" u="none" strike="noStrike" cap="none">
                <a:solidFill>
                  <a:schemeClr val="dk1"/>
                </a:solidFill>
                <a:latin typeface="DM Sans Medium"/>
                <a:ea typeface="DM Sans Medium"/>
                <a:cs typeface="DM Sans Medium"/>
                <a:sym typeface="DM Sans Medium"/>
              </a:defRPr>
            </a:lvl9pPr>
          </a:lstStyle>
          <a:p>
            <a:r>
              <a:rPr lang="en-US" sz="4000"/>
              <a:t>Any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6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Key Features</a:t>
            </a:r>
            <a:endParaRPr/>
          </a:p>
        </p:txBody>
      </p:sp>
      <p:sp>
        <p:nvSpPr>
          <p:cNvPr id="1321" name="Google Shape;1321;p62"/>
          <p:cNvSpPr txBox="1"/>
          <p:nvPr/>
        </p:nvSpPr>
        <p:spPr>
          <a:xfrm>
            <a:off x="787902" y="3166660"/>
            <a:ext cx="1463100" cy="12603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latin typeface="Roboto" panose="02000000000000000000" pitchFamily="2" charset="0"/>
                <a:ea typeface="Roboto" panose="02000000000000000000" pitchFamily="2" charset="0"/>
                <a:cs typeface="Roboto" panose="02000000000000000000" pitchFamily="2" charset="0"/>
              </a:rPr>
              <a:t>Separate male/female facilities with bathrooms and TVs.</a:t>
            </a:r>
            <a:endParaRPr sz="1050">
              <a:solidFill>
                <a:schemeClr val="dk1"/>
              </a:solidFill>
              <a:latin typeface="Roboto" panose="02000000000000000000" pitchFamily="2" charset="0"/>
              <a:ea typeface="Roboto" panose="02000000000000000000" pitchFamily="2" charset="0"/>
              <a:cs typeface="Roboto" panose="02000000000000000000" pitchFamily="2" charset="0"/>
              <a:sym typeface="Roboto"/>
            </a:endParaRPr>
          </a:p>
        </p:txBody>
      </p:sp>
      <p:sp>
        <p:nvSpPr>
          <p:cNvPr id="1322" name="Google Shape;1322;p62"/>
          <p:cNvSpPr txBox="1"/>
          <p:nvPr/>
        </p:nvSpPr>
        <p:spPr>
          <a:xfrm>
            <a:off x="2825118" y="3166660"/>
            <a:ext cx="14607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1"/>
                </a:solidFill>
                <a:latin typeface="Roboto"/>
                <a:ea typeface="Roboto"/>
                <a:cs typeface="Roboto"/>
                <a:sym typeface="Roboto"/>
              </a:rPr>
              <a:t>High-quality rink designed by Everything Ice.</a:t>
            </a:r>
            <a:endParaRPr sz="1200">
              <a:solidFill>
                <a:schemeClr val="dk1"/>
              </a:solidFill>
              <a:latin typeface="Roboto"/>
              <a:ea typeface="Roboto"/>
              <a:cs typeface="Roboto"/>
              <a:sym typeface="Roboto"/>
            </a:endParaRPr>
          </a:p>
        </p:txBody>
      </p:sp>
      <p:sp>
        <p:nvSpPr>
          <p:cNvPr id="1323" name="Google Shape;1323;p62"/>
          <p:cNvSpPr txBox="1"/>
          <p:nvPr/>
        </p:nvSpPr>
        <p:spPr>
          <a:xfrm>
            <a:off x="4855086" y="3166659"/>
            <a:ext cx="1460700" cy="97625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1"/>
                </a:solidFill>
                <a:latin typeface="Roboto"/>
                <a:ea typeface="Roboto"/>
                <a:cs typeface="Roboto"/>
                <a:sym typeface="Roboto"/>
              </a:rPr>
              <a:t>General, VIP, accessible seating with amenities.</a:t>
            </a:r>
            <a:endParaRPr sz="1200">
              <a:solidFill>
                <a:schemeClr val="dk1"/>
              </a:solidFill>
              <a:latin typeface="Roboto"/>
              <a:ea typeface="Roboto"/>
              <a:cs typeface="Roboto"/>
              <a:sym typeface="Roboto"/>
            </a:endParaRPr>
          </a:p>
        </p:txBody>
      </p:sp>
      <p:sp>
        <p:nvSpPr>
          <p:cNvPr id="1324" name="Google Shape;1324;p62"/>
          <p:cNvSpPr txBox="1"/>
          <p:nvPr/>
        </p:nvSpPr>
        <p:spPr>
          <a:xfrm>
            <a:off x="6892998" y="3166659"/>
            <a:ext cx="1463100" cy="81536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1"/>
                </a:solidFill>
                <a:latin typeface="Roboto"/>
                <a:ea typeface="Roboto"/>
                <a:cs typeface="Roboto"/>
                <a:sym typeface="Roboto"/>
              </a:rPr>
              <a:t>High-speed internet, digital scoreboard.</a:t>
            </a:r>
            <a:endParaRPr sz="1200">
              <a:solidFill>
                <a:schemeClr val="dk1"/>
              </a:solidFill>
              <a:latin typeface="Roboto"/>
              <a:ea typeface="Roboto"/>
              <a:cs typeface="Roboto"/>
              <a:sym typeface="Roboto"/>
            </a:endParaRPr>
          </a:p>
        </p:txBody>
      </p:sp>
      <p:sp>
        <p:nvSpPr>
          <p:cNvPr id="1326" name="Google Shape;1326;p62"/>
          <p:cNvSpPr txBox="1"/>
          <p:nvPr/>
        </p:nvSpPr>
        <p:spPr>
          <a:xfrm>
            <a:off x="4858249" y="2333836"/>
            <a:ext cx="1460700" cy="502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DM Sans Medium"/>
                <a:ea typeface="DM Sans Medium"/>
                <a:cs typeface="DM Sans Medium"/>
                <a:sym typeface="DM Sans Medium"/>
              </a:rPr>
              <a:t>Seating Zone</a:t>
            </a:r>
            <a:endParaRPr>
              <a:solidFill>
                <a:schemeClr val="dk1"/>
              </a:solidFill>
              <a:latin typeface="DM Sans Medium"/>
              <a:ea typeface="DM Sans Medium"/>
              <a:cs typeface="DM Sans Medium"/>
              <a:sym typeface="DM Sans Medium"/>
            </a:endParaRPr>
          </a:p>
        </p:txBody>
      </p:sp>
      <p:sp>
        <p:nvSpPr>
          <p:cNvPr id="1327" name="Google Shape;1327;p62"/>
          <p:cNvSpPr txBox="1"/>
          <p:nvPr/>
        </p:nvSpPr>
        <p:spPr>
          <a:xfrm>
            <a:off x="2825055" y="2286701"/>
            <a:ext cx="1460700" cy="502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Ice Rink</a:t>
            </a:r>
            <a:endParaRPr sz="1100">
              <a:solidFill>
                <a:schemeClr val="dk1"/>
              </a:solidFill>
              <a:latin typeface="DM Sans Medium"/>
              <a:ea typeface="DM Sans Medium"/>
              <a:cs typeface="DM Sans Medium"/>
              <a:sym typeface="DM Sans Medium"/>
            </a:endParaRPr>
          </a:p>
        </p:txBody>
      </p:sp>
      <p:sp>
        <p:nvSpPr>
          <p:cNvPr id="1328" name="Google Shape;1328;p62"/>
          <p:cNvSpPr txBox="1"/>
          <p:nvPr/>
        </p:nvSpPr>
        <p:spPr>
          <a:xfrm>
            <a:off x="6891442" y="2286701"/>
            <a:ext cx="1463100" cy="502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Technology</a:t>
            </a:r>
            <a:endParaRPr sz="1100">
              <a:solidFill>
                <a:schemeClr val="dk1"/>
              </a:solidFill>
              <a:latin typeface="DM Sans Medium"/>
              <a:ea typeface="DM Sans Medium"/>
              <a:cs typeface="DM Sans Medium"/>
              <a:sym typeface="DM Sans Medium"/>
            </a:endParaRPr>
          </a:p>
        </p:txBody>
      </p:sp>
      <p:sp>
        <p:nvSpPr>
          <p:cNvPr id="1329" name="Google Shape;1329;p62"/>
          <p:cNvSpPr txBox="1"/>
          <p:nvPr/>
        </p:nvSpPr>
        <p:spPr>
          <a:xfrm>
            <a:off x="2568752" y="1403289"/>
            <a:ext cx="4006500" cy="502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DM Sans Medium"/>
                <a:ea typeface="DM Sans Medium"/>
                <a:cs typeface="DM Sans Medium"/>
                <a:sym typeface="DM Sans Medium"/>
              </a:rPr>
              <a:t>Hockey Stadium</a:t>
            </a:r>
            <a:endParaRPr sz="2000">
              <a:solidFill>
                <a:schemeClr val="dk1"/>
              </a:solidFill>
              <a:latin typeface="DM Sans Medium"/>
              <a:ea typeface="DM Sans Medium"/>
              <a:cs typeface="DM Sans Medium"/>
              <a:sym typeface="DM Sans Medium"/>
            </a:endParaRPr>
          </a:p>
        </p:txBody>
      </p:sp>
      <p:sp>
        <p:nvSpPr>
          <p:cNvPr id="1330" name="Google Shape;1330;p62"/>
          <p:cNvSpPr txBox="1"/>
          <p:nvPr/>
        </p:nvSpPr>
        <p:spPr>
          <a:xfrm>
            <a:off x="789462" y="2286701"/>
            <a:ext cx="1463100" cy="502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Locker Rooms</a:t>
            </a:r>
            <a:endParaRPr sz="1100">
              <a:solidFill>
                <a:schemeClr val="dk1"/>
              </a:solidFill>
              <a:latin typeface="DM Sans Medium"/>
              <a:ea typeface="DM Sans Medium"/>
              <a:cs typeface="DM Sans Medium"/>
              <a:sym typeface="DM Sans Medium"/>
            </a:endParaRPr>
          </a:p>
        </p:txBody>
      </p:sp>
      <p:cxnSp>
        <p:nvCxnSpPr>
          <p:cNvPr id="1332" name="Google Shape;1332;p62"/>
          <p:cNvCxnSpPr>
            <a:stCxn id="1327" idx="1"/>
            <a:endCxn id="1330" idx="3"/>
          </p:cNvCxnSpPr>
          <p:nvPr/>
        </p:nvCxnSpPr>
        <p:spPr>
          <a:xfrm flipH="1">
            <a:off x="2252655" y="2538101"/>
            <a:ext cx="572400" cy="600"/>
          </a:xfrm>
          <a:prstGeom prst="bentConnector3">
            <a:avLst>
              <a:gd name="adj1" fmla="val 50008"/>
            </a:avLst>
          </a:prstGeom>
          <a:noFill/>
          <a:ln w="19050" cap="flat" cmpd="sng">
            <a:solidFill>
              <a:schemeClr val="dk1"/>
            </a:solidFill>
            <a:prstDash val="solid"/>
            <a:round/>
            <a:headEnd type="none" w="med" len="med"/>
            <a:tailEnd type="none" w="med" len="med"/>
          </a:ln>
        </p:spPr>
      </p:cxnSp>
      <p:cxnSp>
        <p:nvCxnSpPr>
          <p:cNvPr id="1333" name="Google Shape;1333;p62"/>
          <p:cNvCxnSpPr>
            <a:stCxn id="1326" idx="3"/>
            <a:endCxn id="1328" idx="1"/>
          </p:cNvCxnSpPr>
          <p:nvPr/>
        </p:nvCxnSpPr>
        <p:spPr>
          <a:xfrm flipV="1">
            <a:off x="6318949" y="2538101"/>
            <a:ext cx="572493" cy="47135"/>
          </a:xfrm>
          <a:prstGeom prst="bentConnector3">
            <a:avLst>
              <a:gd name="adj1" fmla="val 99399"/>
            </a:avLst>
          </a:prstGeom>
          <a:noFill/>
          <a:ln w="19050" cap="flat" cmpd="sng">
            <a:solidFill>
              <a:schemeClr val="dk1"/>
            </a:solidFill>
            <a:prstDash val="solid"/>
            <a:round/>
            <a:headEnd type="none" w="med" len="med"/>
            <a:tailEnd type="none" w="med" len="med"/>
          </a:ln>
        </p:spPr>
      </p:cxnSp>
      <p:cxnSp>
        <p:nvCxnSpPr>
          <p:cNvPr id="1334" name="Google Shape;1334;p62"/>
          <p:cNvCxnSpPr>
            <a:stCxn id="1329" idx="2"/>
            <a:endCxn id="1327" idx="3"/>
          </p:cNvCxnSpPr>
          <p:nvPr/>
        </p:nvCxnSpPr>
        <p:spPr>
          <a:xfrm rot="5400000">
            <a:off x="4112852" y="2079039"/>
            <a:ext cx="632100" cy="286200"/>
          </a:xfrm>
          <a:prstGeom prst="bentConnector2">
            <a:avLst/>
          </a:prstGeom>
          <a:noFill/>
          <a:ln w="19050" cap="flat" cmpd="sng">
            <a:solidFill>
              <a:schemeClr val="dk1"/>
            </a:solidFill>
            <a:prstDash val="solid"/>
            <a:round/>
            <a:headEnd type="none" w="med" len="med"/>
            <a:tailEnd type="none" w="med" len="med"/>
          </a:ln>
        </p:spPr>
      </p:cxnSp>
      <p:cxnSp>
        <p:nvCxnSpPr>
          <p:cNvPr id="1335" name="Google Shape;1335;p62"/>
          <p:cNvCxnSpPr>
            <a:cxnSpLocks/>
            <a:stCxn id="1329" idx="2"/>
          </p:cNvCxnSpPr>
          <p:nvPr/>
        </p:nvCxnSpPr>
        <p:spPr>
          <a:xfrm rot="-5400000" flipH="1">
            <a:off x="4399052" y="2079039"/>
            <a:ext cx="632100" cy="286200"/>
          </a:xfrm>
          <a:prstGeom prst="bentConnector2">
            <a:avLst/>
          </a:prstGeom>
          <a:noFill/>
          <a:ln w="19050" cap="flat" cmpd="sng">
            <a:solidFill>
              <a:schemeClr val="dk1"/>
            </a:solidFill>
            <a:prstDash val="solid"/>
            <a:round/>
            <a:headEnd type="none" w="med" len="med"/>
            <a:tailEnd type="none" w="med" len="med"/>
          </a:ln>
        </p:spPr>
      </p:cxnSp>
      <p:cxnSp>
        <p:nvCxnSpPr>
          <p:cNvPr id="1336" name="Google Shape;1336;p62"/>
          <p:cNvCxnSpPr>
            <a:cxnSpLocks/>
            <a:stCxn id="1330" idx="2"/>
            <a:endCxn id="1321" idx="0"/>
          </p:cNvCxnSpPr>
          <p:nvPr/>
        </p:nvCxnSpPr>
        <p:spPr>
          <a:xfrm flipH="1">
            <a:off x="1519452" y="2789501"/>
            <a:ext cx="1560" cy="377159"/>
          </a:xfrm>
          <a:prstGeom prst="straightConnector1">
            <a:avLst/>
          </a:prstGeom>
          <a:noFill/>
          <a:ln w="19050" cap="flat" cmpd="sng">
            <a:solidFill>
              <a:schemeClr val="dk1"/>
            </a:solidFill>
            <a:prstDash val="solid"/>
            <a:round/>
            <a:headEnd type="none" w="med" len="med"/>
            <a:tailEnd type="triangle" w="med" len="med"/>
          </a:ln>
        </p:spPr>
      </p:cxnSp>
      <p:cxnSp>
        <p:nvCxnSpPr>
          <p:cNvPr id="1337" name="Google Shape;1337;p62"/>
          <p:cNvCxnSpPr>
            <a:stCxn id="1327" idx="2"/>
            <a:endCxn id="1322" idx="0"/>
          </p:cNvCxnSpPr>
          <p:nvPr/>
        </p:nvCxnSpPr>
        <p:spPr>
          <a:xfrm>
            <a:off x="3555405" y="2789501"/>
            <a:ext cx="63" cy="377159"/>
          </a:xfrm>
          <a:prstGeom prst="straightConnector1">
            <a:avLst/>
          </a:prstGeom>
          <a:noFill/>
          <a:ln w="19050" cap="flat" cmpd="sng">
            <a:solidFill>
              <a:schemeClr val="dk1"/>
            </a:solidFill>
            <a:prstDash val="solid"/>
            <a:round/>
            <a:headEnd type="none" w="med" len="med"/>
            <a:tailEnd type="triangle" w="med" len="med"/>
          </a:ln>
        </p:spPr>
      </p:cxnSp>
      <p:cxnSp>
        <p:nvCxnSpPr>
          <p:cNvPr id="1338" name="Google Shape;1338;p62"/>
          <p:cNvCxnSpPr>
            <a:cxnSpLocks/>
          </p:cNvCxnSpPr>
          <p:nvPr/>
        </p:nvCxnSpPr>
        <p:spPr>
          <a:xfrm flipH="1">
            <a:off x="5585436" y="2827209"/>
            <a:ext cx="3163" cy="377158"/>
          </a:xfrm>
          <a:prstGeom prst="straightConnector1">
            <a:avLst/>
          </a:prstGeom>
          <a:noFill/>
          <a:ln w="19050" cap="flat" cmpd="sng">
            <a:solidFill>
              <a:schemeClr val="dk1"/>
            </a:solidFill>
            <a:prstDash val="solid"/>
            <a:round/>
            <a:headEnd type="none" w="med" len="med"/>
            <a:tailEnd type="triangle" w="med" len="med"/>
          </a:ln>
        </p:spPr>
      </p:cxnSp>
      <p:cxnSp>
        <p:nvCxnSpPr>
          <p:cNvPr id="1339" name="Google Shape;1339;p62"/>
          <p:cNvCxnSpPr>
            <a:cxnSpLocks/>
            <a:stCxn id="1328" idx="2"/>
            <a:endCxn id="1324" idx="0"/>
          </p:cNvCxnSpPr>
          <p:nvPr/>
        </p:nvCxnSpPr>
        <p:spPr>
          <a:xfrm>
            <a:off x="7622992" y="2789501"/>
            <a:ext cx="1556" cy="377158"/>
          </a:xfrm>
          <a:prstGeom prst="straightConnector1">
            <a:avLst/>
          </a:prstGeom>
          <a:noFill/>
          <a:ln w="19050" cap="flat" cmpd="sng">
            <a:solidFill>
              <a:schemeClr val="dk1"/>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67"/>
          <p:cNvSpPr txBox="1">
            <a:spLocks noGrp="1"/>
          </p:cNvSpPr>
          <p:nvPr>
            <p:ph type="subTitle" idx="3"/>
          </p:nvPr>
        </p:nvSpPr>
        <p:spPr>
          <a:xfrm>
            <a:off x="5114478" y="3242683"/>
            <a:ext cx="2194500"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Sijan Dahal</a:t>
            </a:r>
            <a:endParaRPr/>
          </a:p>
        </p:txBody>
      </p:sp>
      <p:sp>
        <p:nvSpPr>
          <p:cNvPr id="1384" name="Google Shape;1384;p67"/>
          <p:cNvSpPr txBox="1">
            <a:spLocks noGrp="1"/>
          </p:cNvSpPr>
          <p:nvPr>
            <p:ph type="subTitle" idx="4"/>
          </p:nvPr>
        </p:nvSpPr>
        <p:spPr>
          <a:xfrm>
            <a:off x="1835022" y="3242683"/>
            <a:ext cx="2194500"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Yaman Pandey</a:t>
            </a:r>
            <a:endParaRPr/>
          </a:p>
        </p:txBody>
      </p:sp>
      <p:pic>
        <p:nvPicPr>
          <p:cNvPr id="1385" name="Google Shape;1385;p67" descr="A person smiling at the camera&#10;&#10;Description automatically generated"/>
          <p:cNvPicPr preferRelativeResize="0"/>
          <p:nvPr/>
        </p:nvPicPr>
        <p:blipFill rotWithShape="1">
          <a:blip r:embed="rId3"/>
          <a:srcRect/>
          <a:stretch/>
        </p:blipFill>
        <p:spPr>
          <a:xfrm>
            <a:off x="2128272" y="1495758"/>
            <a:ext cx="1608000" cy="1608000"/>
          </a:xfrm>
          <a:prstGeom prst="rect">
            <a:avLst/>
          </a:prstGeom>
          <a:noFill/>
          <a:ln w="19050" cap="flat" cmpd="sng">
            <a:solidFill>
              <a:schemeClr val="dk1"/>
            </a:solidFill>
            <a:prstDash val="solid"/>
            <a:round/>
            <a:headEnd type="none" w="sm" len="sm"/>
            <a:tailEnd type="none" w="sm" len="sm"/>
          </a:ln>
        </p:spPr>
      </p:pic>
      <p:sp>
        <p:nvSpPr>
          <p:cNvPr id="1386" name="Google Shape;1386;p6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t>
            </a:r>
            <a:r>
              <a:rPr lang="en-US"/>
              <a:t>e</a:t>
            </a:r>
            <a:r>
              <a:rPr lang="en"/>
              <a:t>am Members</a:t>
            </a:r>
            <a:endParaRPr/>
          </a:p>
        </p:txBody>
      </p:sp>
      <p:sp>
        <p:nvSpPr>
          <p:cNvPr id="1388" name="Google Shape;1388;p67"/>
          <p:cNvSpPr txBox="1">
            <a:spLocks noGrp="1"/>
          </p:cNvSpPr>
          <p:nvPr>
            <p:ph type="subTitle" idx="2"/>
          </p:nvPr>
        </p:nvSpPr>
        <p:spPr>
          <a:xfrm>
            <a:off x="4721581" y="3565562"/>
            <a:ext cx="3279381" cy="514582"/>
          </a:xfrm>
          <a:prstGeom prst="rect">
            <a:avLst/>
          </a:prstGeom>
        </p:spPr>
        <p:txBody>
          <a:bodyPr spcFirstLastPara="1" wrap="square" lIns="91425" tIns="91425" rIns="91425" bIns="91425" anchor="t" anchorCtr="0">
            <a:noAutofit/>
          </a:bodyPr>
          <a:lstStyle/>
          <a:p>
            <a:pPr marL="0" indent="0"/>
            <a:r>
              <a:rPr lang="en" sz="1100"/>
              <a:t>Masters of Science in Information Technology</a:t>
            </a:r>
          </a:p>
        </p:txBody>
      </p:sp>
      <p:pic>
        <p:nvPicPr>
          <p:cNvPr id="1389" name="Google Shape;1389;p67"/>
          <p:cNvPicPr preferRelativeResize="0"/>
          <p:nvPr/>
        </p:nvPicPr>
        <p:blipFill>
          <a:blip r:embed="rId4"/>
          <a:srcRect t="192" b="192"/>
          <a:stretch/>
        </p:blipFill>
        <p:spPr>
          <a:xfrm>
            <a:off x="5407722" y="1493430"/>
            <a:ext cx="1608000" cy="1608000"/>
          </a:xfrm>
          <a:prstGeom prst="rect">
            <a:avLst/>
          </a:prstGeom>
          <a:noFill/>
          <a:ln w="19050" cap="flat" cmpd="sng">
            <a:solidFill>
              <a:schemeClr val="dk1"/>
            </a:solidFill>
            <a:prstDash val="solid"/>
            <a:round/>
            <a:headEnd type="none" w="sm" len="sm"/>
            <a:tailEnd type="none" w="sm" len="sm"/>
          </a:ln>
        </p:spPr>
      </p:pic>
      <p:grpSp>
        <p:nvGrpSpPr>
          <p:cNvPr id="2" name="Google Shape;842;p37">
            <a:extLst>
              <a:ext uri="{FF2B5EF4-FFF2-40B4-BE49-F238E27FC236}">
                <a16:creationId xmlns:a16="http://schemas.microsoft.com/office/drawing/2014/main" id="{9DBE91D3-0394-0094-65D9-FD7A31A590BF}"/>
              </a:ext>
            </a:extLst>
          </p:cNvPr>
          <p:cNvGrpSpPr/>
          <p:nvPr/>
        </p:nvGrpSpPr>
        <p:grpSpPr>
          <a:xfrm>
            <a:off x="-1753355" y="-1781842"/>
            <a:ext cx="4616097" cy="4675288"/>
            <a:chOff x="-947812" y="-1339156"/>
            <a:chExt cx="4616097" cy="4675288"/>
          </a:xfrm>
        </p:grpSpPr>
        <p:pic>
          <p:nvPicPr>
            <p:cNvPr id="3" name="Google Shape;843;p37">
              <a:extLst>
                <a:ext uri="{FF2B5EF4-FFF2-40B4-BE49-F238E27FC236}">
                  <a16:creationId xmlns:a16="http://schemas.microsoft.com/office/drawing/2014/main" id="{2F621729-A04A-56D1-A933-7D3C108DF328}"/>
                </a:ext>
              </a:extLst>
            </p:cNvPr>
            <p:cNvPicPr preferRelativeResize="0"/>
            <p:nvPr/>
          </p:nvPicPr>
          <p:blipFill rotWithShape="1">
            <a:blip r:embed="rId5">
              <a:alphaModFix/>
            </a:blip>
            <a:srcRect l="15575" r="17319"/>
            <a:stretch/>
          </p:blipFill>
          <p:spPr>
            <a:xfrm rot="-2883237" flipH="1">
              <a:off x="-480999" y="-449949"/>
              <a:ext cx="3682471" cy="2896874"/>
            </a:xfrm>
            <a:prstGeom prst="rect">
              <a:avLst/>
            </a:prstGeom>
            <a:noFill/>
            <a:ln>
              <a:noFill/>
            </a:ln>
          </p:spPr>
        </p:pic>
        <p:grpSp>
          <p:nvGrpSpPr>
            <p:cNvPr id="4" name="Google Shape;844;p37">
              <a:extLst>
                <a:ext uri="{FF2B5EF4-FFF2-40B4-BE49-F238E27FC236}">
                  <a16:creationId xmlns:a16="http://schemas.microsoft.com/office/drawing/2014/main" id="{1C82A700-F49D-AA5A-D62D-1E2A3FF04721}"/>
                </a:ext>
              </a:extLst>
            </p:cNvPr>
            <p:cNvGrpSpPr/>
            <p:nvPr/>
          </p:nvGrpSpPr>
          <p:grpSpPr>
            <a:xfrm>
              <a:off x="144355" y="449941"/>
              <a:ext cx="1097090" cy="1097090"/>
              <a:chOff x="-423175" y="2918850"/>
              <a:chExt cx="822900" cy="822900"/>
            </a:xfrm>
          </p:grpSpPr>
          <p:sp>
            <p:nvSpPr>
              <p:cNvPr id="6" name="Google Shape;845;p37">
                <a:extLst>
                  <a:ext uri="{FF2B5EF4-FFF2-40B4-BE49-F238E27FC236}">
                    <a16:creationId xmlns:a16="http://schemas.microsoft.com/office/drawing/2014/main" id="{4B2FAE01-E3BC-BEB7-E503-6D46F18C6842}"/>
                  </a:ext>
                </a:extLst>
              </p:cNvPr>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 name="Google Shape;846;p37">
                <a:extLst>
                  <a:ext uri="{FF2B5EF4-FFF2-40B4-BE49-F238E27FC236}">
                    <a16:creationId xmlns:a16="http://schemas.microsoft.com/office/drawing/2014/main" id="{71B1A571-9DB8-BD5F-C777-BFEFAAD067FD}"/>
                  </a:ext>
                </a:extLst>
              </p:cNvPr>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 name="Google Shape;847;p37">
                <a:extLst>
                  <a:ext uri="{FF2B5EF4-FFF2-40B4-BE49-F238E27FC236}">
                    <a16:creationId xmlns:a16="http://schemas.microsoft.com/office/drawing/2014/main" id="{04801834-4194-43CD-7386-55A820A8E854}"/>
                  </a:ext>
                </a:extLst>
              </p:cNvPr>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 name="Google Shape;848;p37">
                <a:extLst>
                  <a:ext uri="{FF2B5EF4-FFF2-40B4-BE49-F238E27FC236}">
                    <a16:creationId xmlns:a16="http://schemas.microsoft.com/office/drawing/2014/main" id="{EDB07EF5-976F-4CD9-96DC-1C301FA1EB86}"/>
                  </a:ext>
                </a:extLst>
              </p:cNvPr>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 name="Google Shape;849;p37">
                <a:extLst>
                  <a:ext uri="{FF2B5EF4-FFF2-40B4-BE49-F238E27FC236}">
                    <a16:creationId xmlns:a16="http://schemas.microsoft.com/office/drawing/2014/main" id="{6D93B2BB-CAFE-134E-2CBB-389F11C5AF40}"/>
                  </a:ext>
                </a:extLst>
              </p:cNvPr>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 name="Google Shape;850;p37">
                <a:extLst>
                  <a:ext uri="{FF2B5EF4-FFF2-40B4-BE49-F238E27FC236}">
                    <a16:creationId xmlns:a16="http://schemas.microsoft.com/office/drawing/2014/main" id="{41D611B9-9288-3341-B064-68904FDE461B}"/>
                  </a:ext>
                </a:extLst>
              </p:cNvPr>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 name="Google Shape;851;p37">
                <a:extLst>
                  <a:ext uri="{FF2B5EF4-FFF2-40B4-BE49-F238E27FC236}">
                    <a16:creationId xmlns:a16="http://schemas.microsoft.com/office/drawing/2014/main" id="{94796B42-B8D0-561C-A389-686819F0A54F}"/>
                  </a:ext>
                </a:extLst>
              </p:cNvPr>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 name="Google Shape;852;p37">
                <a:extLst>
                  <a:ext uri="{FF2B5EF4-FFF2-40B4-BE49-F238E27FC236}">
                    <a16:creationId xmlns:a16="http://schemas.microsoft.com/office/drawing/2014/main" id="{A512B410-53D1-2146-096D-DA2F844C32C4}"/>
                  </a:ext>
                </a:extLst>
              </p:cNvPr>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5" name="Google Shape;853;p37">
              <a:extLst>
                <a:ext uri="{FF2B5EF4-FFF2-40B4-BE49-F238E27FC236}">
                  <a16:creationId xmlns:a16="http://schemas.microsoft.com/office/drawing/2014/main" id="{672BD577-DC4A-5A5A-3374-CB4ED2DC55A4}"/>
                </a:ext>
              </a:extLst>
            </p:cNvPr>
            <p:cNvSpPr/>
            <p:nvPr/>
          </p:nvSpPr>
          <p:spPr>
            <a:xfrm flipH="1">
              <a:off x="144354" y="1891988"/>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15" name="Google Shape;1388;p67">
            <a:extLst>
              <a:ext uri="{FF2B5EF4-FFF2-40B4-BE49-F238E27FC236}">
                <a16:creationId xmlns:a16="http://schemas.microsoft.com/office/drawing/2014/main" id="{4595D9A4-639C-607D-1C06-7C9AD56730E0}"/>
              </a:ext>
            </a:extLst>
          </p:cNvPr>
          <p:cNvSpPr txBox="1">
            <a:spLocks/>
          </p:cNvSpPr>
          <p:nvPr/>
        </p:nvSpPr>
        <p:spPr>
          <a:xfrm>
            <a:off x="1289998" y="3466115"/>
            <a:ext cx="3279381" cy="5145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800"/>
              <a:buFont typeface="Roboto"/>
              <a:buNone/>
              <a:defRPr sz="1200" b="0" i="0" u="none" strike="noStrike" cap="none">
                <a:solidFill>
                  <a:schemeClr val="dk1"/>
                </a:solidFill>
                <a:latin typeface="Roboto"/>
                <a:ea typeface="Roboto"/>
                <a:cs typeface="Roboto"/>
                <a:sym typeface="Roboto"/>
              </a:defRPr>
            </a:lvl1pPr>
            <a:lvl2pPr marL="914400" marR="0" lvl="1"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2pPr>
            <a:lvl3pPr marL="1371600" marR="0" lvl="2"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3pPr>
            <a:lvl4pPr marL="1828800" marR="0" lvl="3"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4pPr>
            <a:lvl5pPr marL="2286000" marR="0" lvl="4"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5pPr>
            <a:lvl6pPr marL="2743200" marR="0" lvl="5"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6pPr>
            <a:lvl7pPr marL="3200400" marR="0" lvl="6"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7pPr>
            <a:lvl8pPr marL="3657600" marR="0" lvl="7"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8pPr>
            <a:lvl9pPr marL="4114800" marR="0" lvl="8"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9pPr>
          </a:lstStyle>
          <a:p>
            <a:pPr marL="0" indent="0"/>
            <a:r>
              <a:rPr lang="en" sz="1100"/>
              <a:t>Masters of Science in Manufacturing Enginering Technology</a:t>
            </a:r>
            <a:endParaRPr lang="en-US" sz="1100"/>
          </a:p>
        </p:txBody>
      </p:sp>
      <p:sp>
        <p:nvSpPr>
          <p:cNvPr id="19" name="Google Shape;1388;p67">
            <a:extLst>
              <a:ext uri="{FF2B5EF4-FFF2-40B4-BE49-F238E27FC236}">
                <a16:creationId xmlns:a16="http://schemas.microsoft.com/office/drawing/2014/main" id="{67302717-7375-6EB3-FD1E-DB5C5E5F4094}"/>
              </a:ext>
            </a:extLst>
          </p:cNvPr>
          <p:cNvSpPr txBox="1">
            <a:spLocks/>
          </p:cNvSpPr>
          <p:nvPr/>
        </p:nvSpPr>
        <p:spPr>
          <a:xfrm>
            <a:off x="1435295" y="3979496"/>
            <a:ext cx="3279381" cy="5145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800"/>
              <a:buFont typeface="Roboto"/>
              <a:buNone/>
              <a:defRPr sz="1200" b="0" i="0" u="none" strike="noStrike" cap="none">
                <a:solidFill>
                  <a:schemeClr val="dk1"/>
                </a:solidFill>
                <a:latin typeface="Roboto"/>
                <a:ea typeface="Roboto"/>
                <a:cs typeface="Roboto"/>
                <a:sym typeface="Roboto"/>
              </a:defRPr>
            </a:lvl1pPr>
            <a:lvl2pPr marL="914400" marR="0" lvl="1"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2pPr>
            <a:lvl3pPr marL="1371600" marR="0" lvl="2"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3pPr>
            <a:lvl4pPr marL="1828800" marR="0" lvl="3"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4pPr>
            <a:lvl5pPr marL="2286000" marR="0" lvl="4"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5pPr>
            <a:lvl6pPr marL="2743200" marR="0" lvl="5"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6pPr>
            <a:lvl7pPr marL="3200400" marR="0" lvl="6"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7pPr>
            <a:lvl8pPr marL="3657600" marR="0" lvl="7"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8pPr>
            <a:lvl9pPr marL="4114800" marR="0" lvl="8"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9pPr>
          </a:lstStyle>
          <a:p>
            <a:pPr marL="0" indent="0"/>
            <a:r>
              <a:rPr lang="en" sz="1100"/>
              <a:t>Bachelors of Science in Mechanical Engineering</a:t>
            </a:r>
          </a:p>
        </p:txBody>
      </p:sp>
      <p:sp>
        <p:nvSpPr>
          <p:cNvPr id="21" name="Google Shape;1388;p67">
            <a:extLst>
              <a:ext uri="{FF2B5EF4-FFF2-40B4-BE49-F238E27FC236}">
                <a16:creationId xmlns:a16="http://schemas.microsoft.com/office/drawing/2014/main" id="{8103F446-81F9-93F7-5D90-EEB425F7A8C2}"/>
              </a:ext>
            </a:extLst>
          </p:cNvPr>
          <p:cNvSpPr txBox="1">
            <a:spLocks/>
          </p:cNvSpPr>
          <p:nvPr/>
        </p:nvSpPr>
        <p:spPr>
          <a:xfrm>
            <a:off x="4718998" y="3979496"/>
            <a:ext cx="3279381" cy="5145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800"/>
              <a:buFont typeface="Roboto"/>
              <a:buNone/>
              <a:defRPr sz="1200" b="0" i="0" u="none" strike="noStrike" cap="none">
                <a:solidFill>
                  <a:schemeClr val="dk1"/>
                </a:solidFill>
                <a:latin typeface="Roboto"/>
                <a:ea typeface="Roboto"/>
                <a:cs typeface="Roboto"/>
                <a:sym typeface="Roboto"/>
              </a:defRPr>
            </a:lvl1pPr>
            <a:lvl2pPr marL="914400" marR="0" lvl="1"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2pPr>
            <a:lvl3pPr marL="1371600" marR="0" lvl="2"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3pPr>
            <a:lvl4pPr marL="1828800" marR="0" lvl="3"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4pPr>
            <a:lvl5pPr marL="2286000" marR="0" lvl="4"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5pPr>
            <a:lvl6pPr marL="2743200" marR="0" lvl="5"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6pPr>
            <a:lvl7pPr marL="3200400" marR="0" lvl="6"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7pPr>
            <a:lvl8pPr marL="3657600" marR="0" lvl="7"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8pPr>
            <a:lvl9pPr marL="4114800" marR="0" lvl="8" indent="-304800" algn="ctr" rtl="0">
              <a:lnSpc>
                <a:spcPct val="100000"/>
              </a:lnSpc>
              <a:spcBef>
                <a:spcPts val="0"/>
              </a:spcBef>
              <a:spcAft>
                <a:spcPts val="0"/>
              </a:spcAft>
              <a:buClr>
                <a:schemeClr val="dk1"/>
              </a:buClr>
              <a:buSzPts val="2800"/>
              <a:buFont typeface="Roboto"/>
              <a:buNone/>
              <a:defRPr sz="2800" b="0" i="0" u="none" strike="noStrike" cap="none">
                <a:solidFill>
                  <a:schemeClr val="dk1"/>
                </a:solidFill>
                <a:latin typeface="Roboto"/>
                <a:ea typeface="Roboto"/>
                <a:cs typeface="Roboto"/>
                <a:sym typeface="Roboto"/>
              </a:defRPr>
            </a:lvl9pPr>
          </a:lstStyle>
          <a:p>
            <a:pPr marL="0" indent="0"/>
            <a:r>
              <a:rPr lang="en" sz="1100"/>
              <a:t>Bachelors of Science in Information Technology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824" name="Google Shape;824;p36"/>
          <p:cNvSpPr txBox="1">
            <a:spLocks noGrp="1"/>
          </p:cNvSpPr>
          <p:nvPr>
            <p:ph type="title" idx="2"/>
          </p:nvPr>
        </p:nvSpPr>
        <p:spPr>
          <a:xfrm>
            <a:off x="1827210" y="1443770"/>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825" name="Google Shape;825;p36"/>
          <p:cNvSpPr txBox="1">
            <a:spLocks noGrp="1"/>
          </p:cNvSpPr>
          <p:nvPr>
            <p:ph type="title" idx="3"/>
          </p:nvPr>
        </p:nvSpPr>
        <p:spPr>
          <a:xfrm>
            <a:off x="5857347" y="3009588"/>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826" name="Google Shape;826;p36"/>
          <p:cNvSpPr txBox="1">
            <a:spLocks noGrp="1"/>
          </p:cNvSpPr>
          <p:nvPr>
            <p:ph type="title" idx="4"/>
          </p:nvPr>
        </p:nvSpPr>
        <p:spPr>
          <a:xfrm>
            <a:off x="5841543" y="1421192"/>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828" name="Google Shape;828;p36"/>
          <p:cNvSpPr txBox="1">
            <a:spLocks noGrp="1"/>
          </p:cNvSpPr>
          <p:nvPr>
            <p:ph type="title" idx="6"/>
          </p:nvPr>
        </p:nvSpPr>
        <p:spPr>
          <a:xfrm>
            <a:off x="1809718" y="3019669"/>
            <a:ext cx="734700" cy="73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830" name="Google Shape;830;p36"/>
          <p:cNvSpPr txBox="1">
            <a:spLocks noGrp="1"/>
          </p:cNvSpPr>
          <p:nvPr>
            <p:ph type="subTitle" idx="1"/>
          </p:nvPr>
        </p:nvSpPr>
        <p:spPr>
          <a:xfrm>
            <a:off x="1212510" y="2243039"/>
            <a:ext cx="227999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Project Definition</a:t>
            </a:r>
            <a:endParaRPr/>
          </a:p>
        </p:txBody>
      </p:sp>
      <p:sp>
        <p:nvSpPr>
          <p:cNvPr id="831" name="Google Shape;831;p36"/>
          <p:cNvSpPr txBox="1">
            <a:spLocks noGrp="1"/>
          </p:cNvSpPr>
          <p:nvPr>
            <p:ph type="subTitle" idx="8"/>
          </p:nvPr>
        </p:nvSpPr>
        <p:spPr>
          <a:xfrm>
            <a:off x="5271098" y="2220454"/>
            <a:ext cx="196590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Project Plan</a:t>
            </a:r>
            <a:endParaRPr/>
          </a:p>
        </p:txBody>
      </p:sp>
      <p:sp>
        <p:nvSpPr>
          <p:cNvPr id="832" name="Google Shape;832;p36"/>
          <p:cNvSpPr txBox="1">
            <a:spLocks noGrp="1"/>
          </p:cNvSpPr>
          <p:nvPr>
            <p:ph type="subTitle" idx="9"/>
          </p:nvPr>
        </p:nvSpPr>
        <p:spPr>
          <a:xfrm>
            <a:off x="927717" y="3953139"/>
            <a:ext cx="239395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Project Execution</a:t>
            </a:r>
            <a:endParaRPr/>
          </a:p>
        </p:txBody>
      </p:sp>
      <p:sp>
        <p:nvSpPr>
          <p:cNvPr id="833" name="Google Shape;833;p36"/>
          <p:cNvSpPr txBox="1">
            <a:spLocks noGrp="1"/>
          </p:cNvSpPr>
          <p:nvPr>
            <p:ph type="subTitle" idx="13"/>
          </p:nvPr>
        </p:nvSpPr>
        <p:spPr>
          <a:xfrm>
            <a:off x="5186300" y="3930561"/>
            <a:ext cx="2279990"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Project Closure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789483A3-F152-C0BD-5D8B-497EE40D7C05}"/>
            </a:ext>
          </a:extLst>
        </p:cNvPr>
        <p:cNvGrpSpPr/>
        <p:nvPr/>
      </p:nvGrpSpPr>
      <p:grpSpPr>
        <a:xfrm>
          <a:off x="0" y="0"/>
          <a:ext cx="0" cy="0"/>
          <a:chOff x="0" y="0"/>
          <a:chExt cx="0" cy="0"/>
        </a:xfrm>
      </p:grpSpPr>
      <p:sp>
        <p:nvSpPr>
          <p:cNvPr id="858" name="Google Shape;858;p38">
            <a:extLst>
              <a:ext uri="{FF2B5EF4-FFF2-40B4-BE49-F238E27FC236}">
                <a16:creationId xmlns:a16="http://schemas.microsoft.com/office/drawing/2014/main" id="{1DCCD61A-3843-3975-7937-6630C9DEE041}"/>
              </a:ext>
            </a:extLst>
          </p:cNvPr>
          <p:cNvSpPr txBox="1">
            <a:spLocks noGrp="1"/>
          </p:cNvSpPr>
          <p:nvPr>
            <p:ph type="title"/>
          </p:nvPr>
        </p:nvSpPr>
        <p:spPr>
          <a:xfrm>
            <a:off x="1291500" y="2335952"/>
            <a:ext cx="3805200" cy="16899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Project Definition</a:t>
            </a:r>
            <a:endParaRPr/>
          </a:p>
        </p:txBody>
      </p:sp>
      <p:sp>
        <p:nvSpPr>
          <p:cNvPr id="859" name="Google Shape;859;p38">
            <a:extLst>
              <a:ext uri="{FF2B5EF4-FFF2-40B4-BE49-F238E27FC236}">
                <a16:creationId xmlns:a16="http://schemas.microsoft.com/office/drawing/2014/main" id="{5ABB36F8-0E26-05F6-199F-AAD5298BCA6E}"/>
              </a:ext>
            </a:extLst>
          </p:cNvPr>
          <p:cNvSpPr txBox="1">
            <a:spLocks noGrp="1"/>
          </p:cNvSpPr>
          <p:nvPr>
            <p:ph type="title" idx="2"/>
          </p:nvPr>
        </p:nvSpPr>
        <p:spPr>
          <a:xfrm>
            <a:off x="1371600" y="1162347"/>
            <a:ext cx="1097400" cy="109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860" name="Google Shape;860;p38">
            <a:extLst>
              <a:ext uri="{FF2B5EF4-FFF2-40B4-BE49-F238E27FC236}">
                <a16:creationId xmlns:a16="http://schemas.microsoft.com/office/drawing/2014/main" id="{B66E3876-0C0F-B474-5F0B-E00126788069}"/>
              </a:ext>
            </a:extLst>
          </p:cNvPr>
          <p:cNvGrpSpPr/>
          <p:nvPr/>
        </p:nvGrpSpPr>
        <p:grpSpPr>
          <a:xfrm>
            <a:off x="5454150" y="1236940"/>
            <a:ext cx="2976748" cy="2669620"/>
            <a:chOff x="5454150" y="1236940"/>
            <a:chExt cx="2976748" cy="2669620"/>
          </a:xfrm>
        </p:grpSpPr>
        <p:pic>
          <p:nvPicPr>
            <p:cNvPr id="861" name="Google Shape;861;p38">
              <a:extLst>
                <a:ext uri="{FF2B5EF4-FFF2-40B4-BE49-F238E27FC236}">
                  <a16:creationId xmlns:a16="http://schemas.microsoft.com/office/drawing/2014/main" id="{A3D343B8-1D0F-D4F9-12A0-D2A2151914C1}"/>
                </a:ext>
              </a:extLst>
            </p:cNvPr>
            <p:cNvPicPr preferRelativeResize="0"/>
            <p:nvPr/>
          </p:nvPicPr>
          <p:blipFill rotWithShape="1">
            <a:blip r:embed="rId3">
              <a:alphaModFix/>
            </a:blip>
            <a:srcRect l="13851" t="18885" r="14190" b="15033"/>
            <a:stretch/>
          </p:blipFill>
          <p:spPr>
            <a:xfrm>
              <a:off x="5454150" y="1236940"/>
              <a:ext cx="2976748" cy="2669620"/>
            </a:xfrm>
            <a:prstGeom prst="rect">
              <a:avLst/>
            </a:prstGeom>
            <a:noFill/>
            <a:ln>
              <a:noFill/>
            </a:ln>
          </p:spPr>
        </p:pic>
        <p:grpSp>
          <p:nvGrpSpPr>
            <p:cNvPr id="862" name="Google Shape;862;p38">
              <a:extLst>
                <a:ext uri="{FF2B5EF4-FFF2-40B4-BE49-F238E27FC236}">
                  <a16:creationId xmlns:a16="http://schemas.microsoft.com/office/drawing/2014/main" id="{D88E0045-82A0-049E-42E0-738E7EA0F83A}"/>
                </a:ext>
              </a:extLst>
            </p:cNvPr>
            <p:cNvGrpSpPr/>
            <p:nvPr/>
          </p:nvGrpSpPr>
          <p:grpSpPr>
            <a:xfrm>
              <a:off x="5636955" y="2809468"/>
              <a:ext cx="1097090" cy="1097090"/>
              <a:chOff x="-423175" y="2918850"/>
              <a:chExt cx="822900" cy="822900"/>
            </a:xfrm>
          </p:grpSpPr>
          <p:sp>
            <p:nvSpPr>
              <p:cNvPr id="863" name="Google Shape;863;p38">
                <a:extLst>
                  <a:ext uri="{FF2B5EF4-FFF2-40B4-BE49-F238E27FC236}">
                    <a16:creationId xmlns:a16="http://schemas.microsoft.com/office/drawing/2014/main" id="{7A88CB85-2AFF-E074-CEC2-0655B3436ABC}"/>
                  </a:ext>
                </a:extLst>
              </p:cNvPr>
              <p:cNvSpPr/>
              <p:nvPr/>
            </p:nvSpPr>
            <p:spPr>
              <a:xfrm>
                <a:off x="-423175" y="2918850"/>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4" name="Google Shape;864;p38">
                <a:extLst>
                  <a:ext uri="{FF2B5EF4-FFF2-40B4-BE49-F238E27FC236}">
                    <a16:creationId xmlns:a16="http://schemas.microsoft.com/office/drawing/2014/main" id="{B4465D1C-F69F-4E87-DA67-7AD105652085}"/>
                  </a:ext>
                </a:extLst>
              </p:cNvPr>
              <p:cNvSpPr/>
              <p:nvPr/>
            </p:nvSpPr>
            <p:spPr>
              <a:xfrm>
                <a:off x="-380725" y="2961300"/>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5" name="Google Shape;865;p38">
                <a:extLst>
                  <a:ext uri="{FF2B5EF4-FFF2-40B4-BE49-F238E27FC236}">
                    <a16:creationId xmlns:a16="http://schemas.microsoft.com/office/drawing/2014/main" id="{D4ABA217-9277-7699-D00D-82697C2860B4}"/>
                  </a:ext>
                </a:extLst>
              </p:cNvPr>
              <p:cNvSpPr/>
              <p:nvPr/>
            </p:nvSpPr>
            <p:spPr>
              <a:xfrm>
                <a:off x="-340975" y="3001050"/>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6" name="Google Shape;866;p38">
                <a:extLst>
                  <a:ext uri="{FF2B5EF4-FFF2-40B4-BE49-F238E27FC236}">
                    <a16:creationId xmlns:a16="http://schemas.microsoft.com/office/drawing/2014/main" id="{8A6483F1-5C40-20DE-AB39-1C661829B3B1}"/>
                  </a:ext>
                </a:extLst>
              </p:cNvPr>
              <p:cNvSpPr/>
              <p:nvPr/>
            </p:nvSpPr>
            <p:spPr>
              <a:xfrm>
                <a:off x="-299725" y="3042300"/>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7" name="Google Shape;867;p38">
                <a:extLst>
                  <a:ext uri="{FF2B5EF4-FFF2-40B4-BE49-F238E27FC236}">
                    <a16:creationId xmlns:a16="http://schemas.microsoft.com/office/drawing/2014/main" id="{310F3D1B-4C4F-8159-8726-A30D38CE6DA5}"/>
                  </a:ext>
                </a:extLst>
              </p:cNvPr>
              <p:cNvSpPr/>
              <p:nvPr/>
            </p:nvSpPr>
            <p:spPr>
              <a:xfrm>
                <a:off x="-258625" y="3083400"/>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8" name="Google Shape;868;p38">
                <a:extLst>
                  <a:ext uri="{FF2B5EF4-FFF2-40B4-BE49-F238E27FC236}">
                    <a16:creationId xmlns:a16="http://schemas.microsoft.com/office/drawing/2014/main" id="{405A5279-29EA-4401-D30B-61D0C414CB08}"/>
                  </a:ext>
                </a:extLst>
              </p:cNvPr>
              <p:cNvSpPr/>
              <p:nvPr/>
            </p:nvSpPr>
            <p:spPr>
              <a:xfrm>
                <a:off x="-217525" y="3124500"/>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69" name="Google Shape;869;p38">
                <a:extLst>
                  <a:ext uri="{FF2B5EF4-FFF2-40B4-BE49-F238E27FC236}">
                    <a16:creationId xmlns:a16="http://schemas.microsoft.com/office/drawing/2014/main" id="{200DED3D-6D78-16FF-37D5-8EA894678B58}"/>
                  </a:ext>
                </a:extLst>
              </p:cNvPr>
              <p:cNvSpPr/>
              <p:nvPr/>
            </p:nvSpPr>
            <p:spPr>
              <a:xfrm>
                <a:off x="-171775" y="3170250"/>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70" name="Google Shape;870;p38">
                <a:extLst>
                  <a:ext uri="{FF2B5EF4-FFF2-40B4-BE49-F238E27FC236}">
                    <a16:creationId xmlns:a16="http://schemas.microsoft.com/office/drawing/2014/main" id="{1170E624-AA60-5DB2-F2BB-BC81CAF54206}"/>
                  </a:ext>
                </a:extLst>
              </p:cNvPr>
              <p:cNvSpPr/>
              <p:nvPr/>
            </p:nvSpPr>
            <p:spPr>
              <a:xfrm>
                <a:off x="-126025" y="3216000"/>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871" name="Google Shape;871;p38">
              <a:extLst>
                <a:ext uri="{FF2B5EF4-FFF2-40B4-BE49-F238E27FC236}">
                  <a16:creationId xmlns:a16="http://schemas.microsoft.com/office/drawing/2014/main" id="{9AAD6BAA-50CC-2740-E21B-7381DDC44246}"/>
                </a:ext>
              </a:extLst>
            </p:cNvPr>
            <p:cNvSpPr/>
            <p:nvPr/>
          </p:nvSpPr>
          <p:spPr>
            <a:xfrm flipH="1">
              <a:off x="7728854" y="1531268"/>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2" name="TextBox 1">
            <a:extLst>
              <a:ext uri="{FF2B5EF4-FFF2-40B4-BE49-F238E27FC236}">
                <a16:creationId xmlns:a16="http://schemas.microsoft.com/office/drawing/2014/main" id="{9970F795-08E4-4344-286D-A488590F2E7A}"/>
              </a:ext>
            </a:extLst>
          </p:cNvPr>
          <p:cNvSpPr txBox="1"/>
          <p:nvPr/>
        </p:nvSpPr>
        <p:spPr>
          <a:xfrm>
            <a:off x="1291500" y="4298950"/>
            <a:ext cx="6157050" cy="523220"/>
          </a:xfrm>
          <a:prstGeom prst="rect">
            <a:avLst/>
          </a:prstGeom>
          <a:noFill/>
        </p:spPr>
        <p:txBody>
          <a:bodyPr wrap="square" rtlCol="0">
            <a:spAutoFit/>
          </a:bodyPr>
          <a:lstStyle/>
          <a:p>
            <a:r>
              <a:rPr lang="en-US" b="1"/>
              <a:t>Goals:</a:t>
            </a:r>
            <a:r>
              <a:rPr lang="en-US"/>
              <a:t> Construct a new hockey stadium to replace the unavailable Mayo Clinic Health System Event Center.</a:t>
            </a:r>
          </a:p>
        </p:txBody>
      </p:sp>
    </p:spTree>
    <p:extLst>
      <p:ext uri="{BB962C8B-B14F-4D97-AF65-F5344CB8AC3E}">
        <p14:creationId xmlns:p14="http://schemas.microsoft.com/office/powerpoint/2010/main" val="91410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39"/>
          <p:cNvSpPr txBox="1">
            <a:spLocks noGrp="1"/>
          </p:cNvSpPr>
          <p:nvPr>
            <p:ph type="title"/>
          </p:nvPr>
        </p:nvSpPr>
        <p:spPr>
          <a:xfrm>
            <a:off x="4555950" y="1280200"/>
            <a:ext cx="3453600" cy="8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Tasks</a:t>
            </a:r>
            <a:endParaRPr/>
          </a:p>
        </p:txBody>
      </p:sp>
      <p:sp>
        <p:nvSpPr>
          <p:cNvPr id="877" name="Google Shape;877;p39"/>
          <p:cNvSpPr txBox="1">
            <a:spLocks noGrp="1"/>
          </p:cNvSpPr>
          <p:nvPr>
            <p:ph type="subTitle" idx="1"/>
          </p:nvPr>
        </p:nvSpPr>
        <p:spPr>
          <a:xfrm>
            <a:off x="4556600" y="2183299"/>
            <a:ext cx="3452400" cy="2613705"/>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Wingdings" pitchFamily="2" charset="2"/>
              <a:buChar char="v"/>
            </a:pPr>
            <a:r>
              <a:rPr lang="en-US" sz="1800"/>
              <a:t>Design</a:t>
            </a:r>
            <a:br>
              <a:rPr lang="en-US" sz="1800"/>
            </a:br>
            <a:endParaRPr lang="en-US" sz="1800"/>
          </a:p>
          <a:p>
            <a:pPr marL="171450" lvl="0" indent="-171450" algn="l" rtl="0">
              <a:spcBef>
                <a:spcPts val="0"/>
              </a:spcBef>
              <a:spcAft>
                <a:spcPts val="0"/>
              </a:spcAft>
              <a:buFont typeface="Wingdings" pitchFamily="2" charset="2"/>
              <a:buChar char="v"/>
            </a:pPr>
            <a:r>
              <a:rPr lang="en-US" sz="1800"/>
              <a:t>Construction</a:t>
            </a:r>
            <a:br>
              <a:rPr lang="en-US" sz="1800"/>
            </a:br>
            <a:endParaRPr lang="en-US" sz="1800"/>
          </a:p>
          <a:p>
            <a:pPr marL="171450" lvl="0" indent="-171450" algn="l" rtl="0">
              <a:spcBef>
                <a:spcPts val="0"/>
              </a:spcBef>
              <a:spcAft>
                <a:spcPts val="0"/>
              </a:spcAft>
              <a:buFont typeface="Wingdings" pitchFamily="2" charset="2"/>
              <a:buChar char="v"/>
            </a:pPr>
            <a:r>
              <a:rPr lang="en-US" sz="1800"/>
              <a:t>Resource allocation</a:t>
            </a:r>
            <a:br>
              <a:rPr lang="en-US" sz="1800"/>
            </a:br>
            <a:endParaRPr lang="en-US" sz="1800"/>
          </a:p>
          <a:p>
            <a:pPr marL="171450" lvl="0" indent="-171450" algn="l" rtl="0">
              <a:spcBef>
                <a:spcPts val="0"/>
              </a:spcBef>
              <a:spcAft>
                <a:spcPts val="0"/>
              </a:spcAft>
              <a:buFont typeface="Wingdings" pitchFamily="2" charset="2"/>
              <a:buChar char="v"/>
            </a:pPr>
            <a:r>
              <a:rPr lang="en-US" sz="1800"/>
              <a:t>Testing and Quality Control</a:t>
            </a:r>
            <a:endParaRPr sz="1800"/>
          </a:p>
        </p:txBody>
      </p:sp>
      <p:pic>
        <p:nvPicPr>
          <p:cNvPr id="878" name="Google Shape;878;p39"/>
          <p:cNvPicPr preferRelativeResize="0">
            <a:picLocks noGrp="1"/>
          </p:cNvPicPr>
          <p:nvPr>
            <p:ph type="pic" idx="2"/>
          </p:nvPr>
        </p:nvPicPr>
        <p:blipFill rotWithShape="1">
          <a:blip r:embed="rId3">
            <a:alphaModFix/>
          </a:blip>
          <a:srcRect l="39673" r="12739"/>
          <a:stretch/>
        </p:blipFill>
        <p:spPr>
          <a:xfrm>
            <a:off x="1794" y="0"/>
            <a:ext cx="3672300" cy="5143501"/>
          </a:xfrm>
          <a:prstGeom prst="rect">
            <a:avLst/>
          </a:prstGeom>
        </p:spPr>
      </p:pic>
      <p:grpSp>
        <p:nvGrpSpPr>
          <p:cNvPr id="879" name="Google Shape;879;p39"/>
          <p:cNvGrpSpPr/>
          <p:nvPr/>
        </p:nvGrpSpPr>
        <p:grpSpPr>
          <a:xfrm>
            <a:off x="-1102523" y="3277091"/>
            <a:ext cx="2707599" cy="2073105"/>
            <a:chOff x="-1102523" y="3277091"/>
            <a:chExt cx="2707599" cy="2073105"/>
          </a:xfrm>
        </p:grpSpPr>
        <p:grpSp>
          <p:nvGrpSpPr>
            <p:cNvPr id="880" name="Google Shape;880;p39"/>
            <p:cNvGrpSpPr/>
            <p:nvPr/>
          </p:nvGrpSpPr>
          <p:grpSpPr>
            <a:xfrm flipH="1">
              <a:off x="-576500" y="3277111"/>
              <a:ext cx="1097255" cy="1097255"/>
              <a:chOff x="8735900" y="445925"/>
              <a:chExt cx="822900" cy="822900"/>
            </a:xfrm>
          </p:grpSpPr>
          <p:sp>
            <p:nvSpPr>
              <p:cNvPr id="881" name="Google Shape;881;p39"/>
              <p:cNvSpPr/>
              <p:nvPr/>
            </p:nvSpPr>
            <p:spPr>
              <a:xfrm>
                <a:off x="8735900" y="445925"/>
                <a:ext cx="822900" cy="8229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82" name="Google Shape;882;p39"/>
              <p:cNvSpPr/>
              <p:nvPr/>
            </p:nvSpPr>
            <p:spPr>
              <a:xfrm>
                <a:off x="8778350" y="488375"/>
                <a:ext cx="738000" cy="738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83" name="Google Shape;883;p39"/>
              <p:cNvSpPr/>
              <p:nvPr/>
            </p:nvSpPr>
            <p:spPr>
              <a:xfrm>
                <a:off x="8818100" y="528125"/>
                <a:ext cx="658500" cy="658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84" name="Google Shape;884;p39"/>
              <p:cNvSpPr/>
              <p:nvPr/>
            </p:nvSpPr>
            <p:spPr>
              <a:xfrm>
                <a:off x="8859350" y="569375"/>
                <a:ext cx="576000" cy="576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85" name="Google Shape;885;p39"/>
              <p:cNvSpPr/>
              <p:nvPr/>
            </p:nvSpPr>
            <p:spPr>
              <a:xfrm>
                <a:off x="8900450" y="610475"/>
                <a:ext cx="493800" cy="493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86" name="Google Shape;886;p39"/>
              <p:cNvSpPr/>
              <p:nvPr/>
            </p:nvSpPr>
            <p:spPr>
              <a:xfrm>
                <a:off x="8941550" y="651575"/>
                <a:ext cx="411600" cy="411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87" name="Google Shape;887;p39"/>
              <p:cNvSpPr/>
              <p:nvPr/>
            </p:nvSpPr>
            <p:spPr>
              <a:xfrm>
                <a:off x="8987300" y="697325"/>
                <a:ext cx="320100" cy="3201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88" name="Google Shape;888;p39"/>
              <p:cNvSpPr/>
              <p:nvPr/>
            </p:nvSpPr>
            <p:spPr>
              <a:xfrm>
                <a:off x="9033050" y="743075"/>
                <a:ext cx="228600" cy="2286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pic>
          <p:nvPicPr>
            <p:cNvPr id="889" name="Google Shape;889;p39"/>
            <p:cNvPicPr preferRelativeResize="0"/>
            <p:nvPr/>
          </p:nvPicPr>
          <p:blipFill rotWithShape="1">
            <a:blip r:embed="rId4">
              <a:alphaModFix/>
            </a:blip>
            <a:srcRect l="15074" t="23118" r="19923" b="25916"/>
            <a:stretch/>
          </p:blipFill>
          <p:spPr>
            <a:xfrm rot="10799993" flipH="1">
              <a:off x="-1102523" y="3277094"/>
              <a:ext cx="2707599" cy="2073100"/>
            </a:xfrm>
            <a:prstGeom prst="rect">
              <a:avLst/>
            </a:prstGeom>
            <a:noFill/>
            <a:ln>
              <a:noFill/>
            </a:ln>
          </p:spPr>
        </p:pic>
        <p:sp>
          <p:nvSpPr>
            <p:cNvPr id="890" name="Google Shape;890;p39"/>
            <p:cNvSpPr/>
            <p:nvPr/>
          </p:nvSpPr>
          <p:spPr>
            <a:xfrm rot="10800000">
              <a:off x="786786" y="4797005"/>
              <a:ext cx="274200" cy="274200"/>
            </a:xfrm>
            <a:prstGeom prst="mathPlus">
              <a:avLst>
                <a:gd name="adj1" fmla="val 6854"/>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cSld>
  <p:clrMapOvr>
    <a:masterClrMapping/>
  </p:clrMapOvr>
</p:sld>
</file>

<file path=ppt/theme/theme1.xml><?xml version="1.0" encoding="utf-8"?>
<a:theme xmlns:a="http://schemas.openxmlformats.org/drawingml/2006/main" name="Business Project Presentation by Slidesgo">
  <a:themeElements>
    <a:clrScheme name="Simple Light">
      <a:dk1>
        <a:srgbClr val="0D0D0D"/>
      </a:dk1>
      <a:lt1>
        <a:srgbClr val="E9E5DF"/>
      </a:lt1>
      <a:dk2>
        <a:srgbClr val="B3D8EA"/>
      </a:dk2>
      <a:lt2>
        <a:srgbClr val="85D3F2"/>
      </a:lt2>
      <a:accent1>
        <a:srgbClr val="7292F2"/>
      </a:accent1>
      <a:accent2>
        <a:srgbClr val="3D66F3"/>
      </a:accent2>
      <a:accent3>
        <a:srgbClr val="284BF6"/>
      </a:accent3>
      <a:accent4>
        <a:srgbClr val="FFFFFF"/>
      </a:accent4>
      <a:accent5>
        <a:srgbClr val="FFFFFF"/>
      </a:accent5>
      <a:accent6>
        <a:srgbClr val="FFFFFF"/>
      </a:accent6>
      <a:hlink>
        <a:srgbClr val="0D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1427</Words>
  <Application>Microsoft Office PowerPoint</Application>
  <PresentationFormat>On-screen Show (16:9)</PresentationFormat>
  <Paragraphs>416</Paragraphs>
  <Slides>46</Slides>
  <Notes>45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Calibri</vt:lpstr>
      <vt:lpstr>Times New Roman</vt:lpstr>
      <vt:lpstr>Aptos</vt:lpstr>
      <vt:lpstr>Wingdings</vt:lpstr>
      <vt:lpstr>Raleway</vt:lpstr>
      <vt:lpstr>Bebas Neue</vt:lpstr>
      <vt:lpstr>Open Sans</vt:lpstr>
      <vt:lpstr>Arial</vt:lpstr>
      <vt:lpstr>DM Sans Medium</vt:lpstr>
      <vt:lpstr>Anaheim</vt:lpstr>
      <vt:lpstr>Roboto</vt:lpstr>
      <vt:lpstr>Business Project Presentation by Slidesgo</vt:lpstr>
      <vt:lpstr>Hockey Stadium Project</vt:lpstr>
      <vt:lpstr>PowerPoint Presentation</vt:lpstr>
      <vt:lpstr>Project Description</vt:lpstr>
      <vt:lpstr>Key  Features</vt:lpstr>
      <vt:lpstr>Key Features</vt:lpstr>
      <vt:lpstr>Team Members</vt:lpstr>
      <vt:lpstr>Table of contents</vt:lpstr>
      <vt:lpstr>Project Definition</vt:lpstr>
      <vt:lpstr>Tasks</vt:lpstr>
      <vt:lpstr>Specifications</vt:lpstr>
      <vt:lpstr>Technical Specifications</vt:lpstr>
      <vt:lpstr>Technical Specifications cont.</vt:lpstr>
      <vt:lpstr>Milestones and objectives</vt:lpstr>
      <vt:lpstr>Gantt Chart</vt:lpstr>
      <vt:lpstr>Network Analysis</vt:lpstr>
      <vt:lpstr>Network Analysis</vt:lpstr>
      <vt:lpstr>Network Analysis</vt:lpstr>
      <vt:lpstr>Network Analysis</vt:lpstr>
      <vt:lpstr>Network Analysis</vt:lpstr>
      <vt:lpstr>Project Priority Matrix</vt:lpstr>
      <vt:lpstr>Responsibility Matrix</vt:lpstr>
      <vt:lpstr>Project  Plan</vt:lpstr>
      <vt:lpstr>Schedule</vt:lpstr>
      <vt:lpstr>Budget &amp; Resources</vt:lpstr>
      <vt:lpstr>Work Break Down Structure</vt:lpstr>
      <vt:lpstr>Resources</vt:lpstr>
      <vt:lpstr>Project Budget</vt:lpstr>
      <vt:lpstr>Risks Associated with project</vt:lpstr>
      <vt:lpstr>Risk Breakdown Structure</vt:lpstr>
      <vt:lpstr>Risk Severity Table</vt:lpstr>
      <vt:lpstr>Risk Response Development</vt:lpstr>
      <vt:lpstr>Project  Execution</vt:lpstr>
      <vt:lpstr>Resource Allocation – Before Levelling the Slack</vt:lpstr>
      <vt:lpstr>Project Timeline without Levelling the Slack</vt:lpstr>
      <vt:lpstr>Project Timeline After Levelling the Slack</vt:lpstr>
      <vt:lpstr>Status Report</vt:lpstr>
      <vt:lpstr>Changing Working Time In Holidays</vt:lpstr>
      <vt:lpstr>Project Closure Contract</vt:lpstr>
      <vt:lpstr>ProjectAccomplishmet</vt:lpstr>
      <vt:lpstr>Transfer to Operations</vt:lpstr>
      <vt:lpstr>Project Execution</vt:lpstr>
      <vt:lpstr>Project  Closure</vt:lpstr>
      <vt:lpstr>Project Closure</vt:lpstr>
      <vt:lpstr>2D CAD Model</vt:lpstr>
      <vt:lpstr>Lesson Learned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Hockey Stadium Project</dc:title>
  <dc:creator>Yaman Pandey</dc:creator>
  <cp:lastModifiedBy>Yaman Pandey</cp:lastModifiedBy>
  <cp:revision>225</cp:revision>
  <dcterms:modified xsi:type="dcterms:W3CDTF">2024-12-02T05:46:45Z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f753fd-faf2-4608-9b59-553f003adcdf_Enabled">
    <vt:lpwstr>true</vt:lpwstr>
  </property>
  <property fmtid="{D5CDD505-2E9C-101B-9397-08002B2CF9AE}" pid="3" name="MSIP_Label_2ff753fd-faf2-4608-9b59-553f003adcdf_SetDate">
    <vt:lpwstr>2024-12-02T05:02:35Z</vt:lpwstr>
  </property>
  <property fmtid="{D5CDD505-2E9C-101B-9397-08002B2CF9AE}" pid="4" name="MSIP_Label_2ff753fd-faf2-4608-9b59-553f003adcdf_Method">
    <vt:lpwstr>Privileged</vt:lpwstr>
  </property>
  <property fmtid="{D5CDD505-2E9C-101B-9397-08002B2CF9AE}" pid="5" name="MSIP_Label_2ff753fd-faf2-4608-9b59-553f003adcdf_Name">
    <vt:lpwstr>2ff753fd-faf2-4608-9b59-553f003adcdf</vt:lpwstr>
  </property>
  <property fmtid="{D5CDD505-2E9C-101B-9397-08002B2CF9AE}" pid="6" name="MSIP_Label_2ff753fd-faf2-4608-9b59-553f003adcdf_SiteId">
    <vt:lpwstr>49618402-6ea3-441d-957d-7df8773fee54</vt:lpwstr>
  </property>
  <property fmtid="{D5CDD505-2E9C-101B-9397-08002B2CF9AE}" pid="7" name="MSIP_Label_2ff753fd-faf2-4608-9b59-553f003adcdf_ActionId">
    <vt:lpwstr>2caf40f2-1ede-48e5-9194-6d988314eb33</vt:lpwstr>
  </property>
  <property fmtid="{D5CDD505-2E9C-101B-9397-08002B2CF9AE}" pid="8" name="MSIP_Label_2ff753fd-faf2-4608-9b59-553f003adcdf_ContentBits">
    <vt:lpwstr>0</vt:lpwstr>
  </property>
</Properties>
</file>